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75" r:id="rId6"/>
    <p:sldId id="271" r:id="rId7"/>
    <p:sldId id="274" r:id="rId8"/>
    <p:sldId id="276" r:id="rId9"/>
    <p:sldId id="257" r:id="rId10"/>
    <p:sldId id="259" r:id="rId11"/>
    <p:sldId id="260" r:id="rId12"/>
    <p:sldId id="261" r:id="rId13"/>
    <p:sldId id="262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559"/>
    <a:srgbClr val="74C09A"/>
    <a:srgbClr val="026559"/>
    <a:srgbClr val="308076"/>
    <a:srgbClr val="00ADA2"/>
    <a:srgbClr val="158F7E"/>
    <a:srgbClr val="C5F7F0"/>
    <a:srgbClr val="00395A"/>
    <a:srgbClr val="E1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 autoAdjust="0"/>
    <p:restoredTop sz="85789" autoAdjust="0"/>
  </p:normalViewPr>
  <p:slideViewPr>
    <p:cSldViewPr snapToGrid="0" snapToObjects="1">
      <p:cViewPr varScale="1">
        <p:scale>
          <a:sx n="70" d="100"/>
          <a:sy n="70" d="100"/>
        </p:scale>
        <p:origin x="80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6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Ludders Srour" userId="f2c83472-96ce-4c6c-bf54-df66ef6c39f9" providerId="ADAL" clId="{A0EE87D3-A82A-4722-9528-651E07D617BE}"/>
    <pc:docChg chg="undo custSel delSld modSld">
      <pc:chgData name="Jordan Ludders Srour" userId="f2c83472-96ce-4c6c-bf54-df66ef6c39f9" providerId="ADAL" clId="{A0EE87D3-A82A-4722-9528-651E07D617BE}" dt="2026-01-11T18:46:24.379" v="53" actId="20577"/>
      <pc:docMkLst>
        <pc:docMk/>
      </pc:docMkLst>
      <pc:sldChg chg="modSp mod">
        <pc:chgData name="Jordan Ludders Srour" userId="f2c83472-96ce-4c6c-bf54-df66ef6c39f9" providerId="ADAL" clId="{A0EE87D3-A82A-4722-9528-651E07D617BE}" dt="2026-01-11T18:45:28.850" v="52" actId="20577"/>
        <pc:sldMkLst>
          <pc:docMk/>
          <pc:sldMk cId="2389123108" sldId="256"/>
        </pc:sldMkLst>
        <pc:spChg chg="mod">
          <ac:chgData name="Jordan Ludders Srour" userId="f2c83472-96ce-4c6c-bf54-df66ef6c39f9" providerId="ADAL" clId="{A0EE87D3-A82A-4722-9528-651E07D617BE}" dt="2026-01-11T18:45:28.850" v="52" actId="20577"/>
          <ac:spMkLst>
            <pc:docMk/>
            <pc:sldMk cId="2389123108" sldId="256"/>
            <ac:spMk id="3" creationId="{7965B1AC-D8A5-1B1D-3448-8BAA1EC83D0D}"/>
          </ac:spMkLst>
        </pc:spChg>
      </pc:sldChg>
      <pc:sldChg chg="addSp delSp modSp mod">
        <pc:chgData name="Jordan Ludders Srour" userId="f2c83472-96ce-4c6c-bf54-df66ef6c39f9" providerId="ADAL" clId="{A0EE87D3-A82A-4722-9528-651E07D617BE}" dt="2026-01-11T18:36:29.131" v="16" actId="1076"/>
        <pc:sldMkLst>
          <pc:docMk/>
          <pc:sldMk cId="2893109978" sldId="260"/>
        </pc:sldMkLst>
        <pc:spChg chg="mod ord">
          <ac:chgData name="Jordan Ludders Srour" userId="f2c83472-96ce-4c6c-bf54-df66ef6c39f9" providerId="ADAL" clId="{A0EE87D3-A82A-4722-9528-651E07D617BE}" dt="2026-01-11T18:35:23.014" v="9" actId="1076"/>
          <ac:spMkLst>
            <pc:docMk/>
            <pc:sldMk cId="2893109978" sldId="260"/>
            <ac:spMk id="6" creationId="{9E9280C9-4F12-CE52-2DBE-D85ED3EBF31D}"/>
          </ac:spMkLst>
        </pc:spChg>
        <pc:spChg chg="add mod">
          <ac:chgData name="Jordan Ludders Srour" userId="f2c83472-96ce-4c6c-bf54-df66ef6c39f9" providerId="ADAL" clId="{A0EE87D3-A82A-4722-9528-651E07D617BE}" dt="2026-01-11T18:36:29.131" v="16" actId="1076"/>
          <ac:spMkLst>
            <pc:docMk/>
            <pc:sldMk cId="2893109978" sldId="260"/>
            <ac:spMk id="9" creationId="{66DF6B9E-A881-4EF3-BD09-B7113A91F995}"/>
          </ac:spMkLst>
        </pc:spChg>
        <pc:picChg chg="del">
          <ac:chgData name="Jordan Ludders Srour" userId="f2c83472-96ce-4c6c-bf54-df66ef6c39f9" providerId="ADAL" clId="{A0EE87D3-A82A-4722-9528-651E07D617BE}" dt="2026-01-11T18:29:40.288" v="4" actId="478"/>
          <ac:picMkLst>
            <pc:docMk/>
            <pc:sldMk cId="2893109978" sldId="260"/>
            <ac:picMk id="5" creationId="{C9172579-96D1-6BCB-8C0E-3ADA7FA12234}"/>
          </ac:picMkLst>
        </pc:picChg>
        <pc:picChg chg="add mod">
          <ac:chgData name="Jordan Ludders Srour" userId="f2c83472-96ce-4c6c-bf54-df66ef6c39f9" providerId="ADAL" clId="{A0EE87D3-A82A-4722-9528-651E07D617BE}" dt="2026-01-11T18:35:10.581" v="7" actId="1076"/>
          <ac:picMkLst>
            <pc:docMk/>
            <pc:sldMk cId="2893109978" sldId="260"/>
            <ac:picMk id="7" creationId="{713DB7AB-519F-4304-94EE-884FE60E1EB2}"/>
          </ac:picMkLst>
        </pc:picChg>
      </pc:sldChg>
      <pc:sldChg chg="addSp delSp modSp mod">
        <pc:chgData name="Jordan Ludders Srour" userId="f2c83472-96ce-4c6c-bf54-df66ef6c39f9" providerId="ADAL" clId="{A0EE87D3-A82A-4722-9528-651E07D617BE}" dt="2026-01-11T18:38:12.704" v="30" actId="207"/>
        <pc:sldMkLst>
          <pc:docMk/>
          <pc:sldMk cId="2165804345" sldId="261"/>
        </pc:sldMkLst>
        <pc:spChg chg="add mod">
          <ac:chgData name="Jordan Ludders Srour" userId="f2c83472-96ce-4c6c-bf54-df66ef6c39f9" providerId="ADAL" clId="{A0EE87D3-A82A-4722-9528-651E07D617BE}" dt="2026-01-11T18:38:12.704" v="30" actId="207"/>
          <ac:spMkLst>
            <pc:docMk/>
            <pc:sldMk cId="2165804345" sldId="261"/>
            <ac:spMk id="12" creationId="{3988596B-B23B-411A-9F37-A779C4E0B092}"/>
          </ac:spMkLst>
        </pc:spChg>
        <pc:inkChg chg="add del">
          <ac:chgData name="Jordan Ludders Srour" userId="f2c83472-96ce-4c6c-bf54-df66ef6c39f9" providerId="ADAL" clId="{A0EE87D3-A82A-4722-9528-651E07D617BE}" dt="2026-01-11T18:37:26.629" v="22" actId="9405"/>
          <ac:inkMkLst>
            <pc:docMk/>
            <pc:sldMk cId="2165804345" sldId="261"/>
            <ac:inkMk id="3" creationId="{6F56861F-8A76-4B4C-9B60-4A37078F36B5}"/>
          </ac:inkMkLst>
        </pc:inkChg>
        <pc:inkChg chg="add del">
          <ac:chgData name="Jordan Ludders Srour" userId="f2c83472-96ce-4c6c-bf54-df66ef6c39f9" providerId="ADAL" clId="{A0EE87D3-A82A-4722-9528-651E07D617BE}" dt="2026-01-11T18:37:25.692" v="21" actId="9405"/>
          <ac:inkMkLst>
            <pc:docMk/>
            <pc:sldMk cId="2165804345" sldId="261"/>
            <ac:inkMk id="4" creationId="{9623FADB-95AD-4107-8056-083470B5D9C4}"/>
          </ac:inkMkLst>
        </pc:inkChg>
        <pc:inkChg chg="add del">
          <ac:chgData name="Jordan Ludders Srour" userId="f2c83472-96ce-4c6c-bf54-df66ef6c39f9" providerId="ADAL" clId="{A0EE87D3-A82A-4722-9528-651E07D617BE}" dt="2026-01-11T18:37:25.312" v="20" actId="9405"/>
          <ac:inkMkLst>
            <pc:docMk/>
            <pc:sldMk cId="2165804345" sldId="261"/>
            <ac:inkMk id="5" creationId="{41643959-D7AD-4342-94BA-5E78387D1E33}"/>
          </ac:inkMkLst>
        </pc:inkChg>
        <pc:inkChg chg="add del">
          <ac:chgData name="Jordan Ludders Srour" userId="f2c83472-96ce-4c6c-bf54-df66ef6c39f9" providerId="ADAL" clId="{A0EE87D3-A82A-4722-9528-651E07D617BE}" dt="2026-01-11T18:37:34.650" v="24" actId="9405"/>
          <ac:inkMkLst>
            <pc:docMk/>
            <pc:sldMk cId="2165804345" sldId="261"/>
            <ac:inkMk id="6" creationId="{DBCB5196-EA87-4F3D-BC93-9AFC525DAEC6}"/>
          </ac:inkMkLst>
        </pc:inkChg>
        <pc:inkChg chg="add del">
          <ac:chgData name="Jordan Ludders Srour" userId="f2c83472-96ce-4c6c-bf54-df66ef6c39f9" providerId="ADAL" clId="{A0EE87D3-A82A-4722-9528-651E07D617BE}" dt="2026-01-11T18:37:44.334" v="28" actId="9405"/>
          <ac:inkMkLst>
            <pc:docMk/>
            <pc:sldMk cId="2165804345" sldId="261"/>
            <ac:inkMk id="8" creationId="{52E9CBAA-F0A8-4F82-AC5C-775507AA184B}"/>
          </ac:inkMkLst>
        </pc:inkChg>
        <pc:inkChg chg="add del">
          <ac:chgData name="Jordan Ludders Srour" userId="f2c83472-96ce-4c6c-bf54-df66ef6c39f9" providerId="ADAL" clId="{A0EE87D3-A82A-4722-9528-651E07D617BE}" dt="2026-01-11T18:37:43.066" v="27" actId="9405"/>
          <ac:inkMkLst>
            <pc:docMk/>
            <pc:sldMk cId="2165804345" sldId="261"/>
            <ac:inkMk id="9" creationId="{ADE1AEA4-9B49-4C7F-AB88-069E91756B42}"/>
          </ac:inkMkLst>
        </pc:inkChg>
      </pc:sldChg>
      <pc:sldChg chg="addSp delSp modSp mod">
        <pc:chgData name="Jordan Ludders Srour" userId="f2c83472-96ce-4c6c-bf54-df66ef6c39f9" providerId="ADAL" clId="{A0EE87D3-A82A-4722-9528-651E07D617BE}" dt="2026-01-11T18:43:06.714" v="41" actId="1076"/>
        <pc:sldMkLst>
          <pc:docMk/>
          <pc:sldMk cId="905471896" sldId="262"/>
        </pc:sldMkLst>
        <pc:spChg chg="mod">
          <ac:chgData name="Jordan Ludders Srour" userId="f2c83472-96ce-4c6c-bf54-df66ef6c39f9" providerId="ADAL" clId="{A0EE87D3-A82A-4722-9528-651E07D617BE}" dt="2026-01-11T18:43:06.714" v="41" actId="1076"/>
          <ac:spMkLst>
            <pc:docMk/>
            <pc:sldMk cId="905471896" sldId="262"/>
            <ac:spMk id="6" creationId="{9E9280C9-4F12-CE52-2DBE-D85ED3EBF31D}"/>
          </ac:spMkLst>
        </pc:spChg>
        <pc:picChg chg="add mod ord">
          <ac:chgData name="Jordan Ludders Srour" userId="f2c83472-96ce-4c6c-bf54-df66ef6c39f9" providerId="ADAL" clId="{A0EE87D3-A82A-4722-9528-651E07D617BE}" dt="2026-01-11T18:43:00.113" v="40" actId="1076"/>
          <ac:picMkLst>
            <pc:docMk/>
            <pc:sldMk cId="905471896" sldId="262"/>
            <ac:picMk id="5" creationId="{901D7F6B-E997-48D1-BBB1-69BFDC8A46C7}"/>
          </ac:picMkLst>
        </pc:picChg>
        <pc:picChg chg="del">
          <ac:chgData name="Jordan Ludders Srour" userId="f2c83472-96ce-4c6c-bf54-df66ef6c39f9" providerId="ADAL" clId="{A0EE87D3-A82A-4722-9528-651E07D617BE}" dt="2026-01-11T18:39:00.256" v="31" actId="478"/>
          <ac:picMkLst>
            <pc:docMk/>
            <pc:sldMk cId="905471896" sldId="262"/>
            <ac:picMk id="7" creationId="{B0ED4430-7F88-DAB4-1784-F14A961649DB}"/>
          </ac:picMkLst>
        </pc:picChg>
      </pc:sldChg>
      <pc:sldChg chg="modSp del mod">
        <pc:chgData name="Jordan Ludders Srour" userId="f2c83472-96ce-4c6c-bf54-df66ef6c39f9" providerId="ADAL" clId="{A0EE87D3-A82A-4722-9528-651E07D617BE}" dt="2026-01-11T18:27:11.120" v="3" actId="47"/>
        <pc:sldMkLst>
          <pc:docMk/>
          <pc:sldMk cId="2283932977" sldId="272"/>
        </pc:sldMkLst>
        <pc:spChg chg="mod">
          <ac:chgData name="Jordan Ludders Srour" userId="f2c83472-96ce-4c6c-bf54-df66ef6c39f9" providerId="ADAL" clId="{A0EE87D3-A82A-4722-9528-651E07D617BE}" dt="2026-01-11T18:27:05.386" v="2" actId="6549"/>
          <ac:spMkLst>
            <pc:docMk/>
            <pc:sldMk cId="2283932977" sldId="272"/>
            <ac:spMk id="3" creationId="{C0F1B85B-7B34-FA72-0F04-EFA2139ECFBB}"/>
          </ac:spMkLst>
        </pc:spChg>
      </pc:sldChg>
      <pc:sldChg chg="modSp mod">
        <pc:chgData name="Jordan Ludders Srour" userId="f2c83472-96ce-4c6c-bf54-df66ef6c39f9" providerId="ADAL" clId="{A0EE87D3-A82A-4722-9528-651E07D617BE}" dt="2026-01-11T18:46:24.379" v="53" actId="20577"/>
        <pc:sldMkLst>
          <pc:docMk/>
          <pc:sldMk cId="321746600" sldId="274"/>
        </pc:sldMkLst>
        <pc:spChg chg="mod">
          <ac:chgData name="Jordan Ludders Srour" userId="f2c83472-96ce-4c6c-bf54-df66ef6c39f9" providerId="ADAL" clId="{A0EE87D3-A82A-4722-9528-651E07D617BE}" dt="2026-01-11T18:46:24.379" v="53" actId="20577"/>
          <ac:spMkLst>
            <pc:docMk/>
            <pc:sldMk cId="321746600" sldId="274"/>
            <ac:spMk id="9" creationId="{663664CC-AE79-6687-6016-0132BBBA45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E0C8-2C74-E84F-8EAB-2DDF4311D6A5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327C-637E-7240-85AA-FDE234E7D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D327C-637E-7240-85AA-FDE234E7D0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D327C-637E-7240-85AA-FDE234E7D0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4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D327C-637E-7240-85AA-FDE234E7D0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D327C-637E-7240-85AA-FDE234E7D0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D327C-637E-7240-85AA-FDE234E7D0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667511" y="0"/>
            <a:ext cx="2524490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3227770"/>
            <a:ext cx="8431733" cy="857366"/>
          </a:xfrm>
          <a:prstGeom prst="rect">
            <a:avLst/>
          </a:prstGeom>
        </p:spPr>
        <p:txBody>
          <a:bodyPr anchor="t"/>
          <a:lstStyle>
            <a:lvl1pPr algn="l">
              <a:defRPr sz="5400" b="1" i="0" cap="none" baseline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9099" y="4266620"/>
            <a:ext cx="8431735" cy="45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By Presenter’s Name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9099" y="4085136"/>
            <a:ext cx="9883606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667511" y="4085136"/>
            <a:ext cx="20870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97" y="178350"/>
            <a:ext cx="2275320" cy="9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8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667511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3227770"/>
            <a:ext cx="8431733" cy="857366"/>
          </a:xfrm>
          <a:prstGeom prst="rect">
            <a:avLst/>
          </a:prstGeom>
        </p:spPr>
        <p:txBody>
          <a:bodyPr anchor="t"/>
          <a:lstStyle>
            <a:lvl1pPr algn="l">
              <a:defRPr sz="5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9099" y="4266620"/>
            <a:ext cx="8431735" cy="45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By Presenter’s Name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9099" y="4085136"/>
            <a:ext cx="988360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9667511" y="4085136"/>
            <a:ext cx="2087066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59" y="178350"/>
            <a:ext cx="2277597" cy="9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64727" y="0"/>
            <a:ext cx="8227275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964727" cy="6858001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20236" y="4099110"/>
            <a:ext cx="7246024" cy="857366"/>
          </a:xfrm>
          <a:prstGeom prst="rect">
            <a:avLst/>
          </a:prstGeom>
        </p:spPr>
        <p:txBody>
          <a:bodyPr anchor="t"/>
          <a:lstStyle>
            <a:lvl1pPr algn="l">
              <a:defRPr sz="5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0234" y="5137960"/>
            <a:ext cx="7246025" cy="45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By Presenter’s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483" y="178350"/>
            <a:ext cx="2277597" cy="9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2390"/>
            <a:ext cx="12192000" cy="47561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346663" y="6245140"/>
            <a:ext cx="8845337" cy="67506"/>
          </a:xfrm>
          <a:prstGeom prst="rect">
            <a:avLst/>
          </a:prstGeom>
          <a:solidFill>
            <a:srgbClr val="158F7E">
              <a:alpha val="7058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9100" y="326557"/>
            <a:ext cx="11488271" cy="692172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9099" y="1187892"/>
            <a:ext cx="11488271" cy="4078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19100" y="1954443"/>
            <a:ext cx="11488271" cy="388285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6559"/>
              </a:buClr>
              <a:buFont typeface="Wingdings" charset="2"/>
              <a:buChar char="§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6559"/>
              </a:buClr>
              <a:buFont typeface="Wingdings" charset="2"/>
              <a:buChar char="§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6559"/>
              </a:buClr>
              <a:buFont typeface="Wingdings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6559"/>
              </a:buClr>
              <a:buFont typeface="Wingdings" charset="2"/>
              <a:buChar char="§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6559"/>
              </a:buClr>
              <a:buFont typeface="Wingdings" charset="2"/>
              <a:buChar char="§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9100" y="1018729"/>
            <a:ext cx="11488270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13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82390"/>
            <a:ext cx="12192000" cy="47561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3346663" y="6245140"/>
            <a:ext cx="8845337" cy="67506"/>
          </a:xfrm>
          <a:prstGeom prst="rect">
            <a:avLst/>
          </a:prstGeom>
          <a:solidFill>
            <a:srgbClr val="158F7E">
              <a:alpha val="7058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326557"/>
            <a:ext cx="11488271" cy="692172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19100" y="1284349"/>
            <a:ext cx="11488271" cy="455295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6559"/>
              </a:buClr>
              <a:buFont typeface="Wingdings" charset="2"/>
              <a:buChar char="§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6559"/>
              </a:buClr>
              <a:buFont typeface="Wingdings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6559"/>
              </a:buClr>
              <a:buFont typeface="Wingdings" charset="2"/>
              <a:buChar char="§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6559"/>
              </a:buClr>
              <a:buFont typeface="Wingdings" charset="2"/>
              <a:buChar char="§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6559"/>
              </a:buClr>
              <a:buFont typeface="Wingdings" charset="2"/>
              <a:buChar char="§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9100" y="1018729"/>
            <a:ext cx="11488270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0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nf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82390"/>
            <a:ext cx="12192000" cy="47561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3346663" y="6245140"/>
            <a:ext cx="8845337" cy="67506"/>
          </a:xfrm>
          <a:prstGeom prst="rect">
            <a:avLst/>
          </a:prstGeom>
          <a:solidFill>
            <a:srgbClr val="158F7E">
              <a:alpha val="7058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326557"/>
            <a:ext cx="11488271" cy="692172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9100" y="1284349"/>
            <a:ext cx="11488271" cy="455295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6559"/>
              </a:buClr>
              <a:buFont typeface="Wingdings" charset="2"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006559"/>
              </a:buClr>
              <a:buFont typeface="Wingdings" charset="2"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Clr>
                <a:srgbClr val="006559"/>
              </a:buClr>
              <a:buFont typeface="Wingdings" charset="2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Clr>
                <a:srgbClr val="006559"/>
              </a:buClr>
              <a:buFont typeface="Wingdings" charset="2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Clr>
                <a:srgbClr val="006559"/>
              </a:buClr>
              <a:buFont typeface="Wingdings" charset="2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9100" y="1018729"/>
            <a:ext cx="11488270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1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667511" y="0"/>
            <a:ext cx="2524490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5789" y="551432"/>
            <a:ext cx="10854138" cy="5810293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9099" y="6456641"/>
            <a:ext cx="9883606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667511" y="6456641"/>
            <a:ext cx="20870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8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63554" y="4278834"/>
            <a:ext cx="106284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483" y="178350"/>
            <a:ext cx="2277597" cy="9943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563554" y="3413575"/>
            <a:ext cx="8431733" cy="85736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20482"/>
            <a:ext cx="12192000" cy="137517"/>
          </a:xfrm>
          <a:prstGeom prst="rect">
            <a:avLst/>
          </a:prstGeom>
          <a:solidFill>
            <a:srgbClr val="006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3346663" y="6594276"/>
            <a:ext cx="8845337" cy="67506"/>
          </a:xfrm>
          <a:prstGeom prst="rect">
            <a:avLst/>
          </a:prstGeom>
          <a:solidFill>
            <a:srgbClr val="158F7E">
              <a:alpha val="7058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326557"/>
            <a:ext cx="11488271" cy="692172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65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9100" y="1018729"/>
            <a:ext cx="11488270" cy="0"/>
          </a:xfrm>
          <a:prstGeom prst="line">
            <a:avLst/>
          </a:prstGeom>
          <a:ln w="19050">
            <a:solidFill>
              <a:srgbClr val="00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35777C-42A6-4CD8-B1CF-AA5CF46CE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1313421"/>
            <a:ext cx="11488738" cy="50381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7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11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8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il.lau.edu.lb/resources/online-learning.php" TargetMode="External"/><Relationship Id="rId4" Type="http://schemas.openxmlformats.org/officeDocument/2006/relationships/hyperlink" Target="https://elearn.lau.edu.lb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l.lau.edu.l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lb.linkedin.com/in/center-for-innovative-learning-lau-19a3852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lau.edu.lb/Forms/Uyq8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yportal.lau.edu.lb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anweb.lau.edu.lb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yportal.lau.edu.lb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17F3-D689-CDD0-4F75-C6AC7C3C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227770"/>
            <a:ext cx="11429772" cy="857366"/>
          </a:xfrm>
        </p:spPr>
        <p:txBody>
          <a:bodyPr/>
          <a:lstStyle/>
          <a:p>
            <a:r>
              <a:rPr lang="en-US" sz="3200"/>
              <a:t>Technical Orientation</a:t>
            </a:r>
            <a:br>
              <a:rPr lang="en-US" sz="3200"/>
            </a:br>
            <a:r>
              <a:rPr lang="en-US" sz="3200"/>
              <a:t>Center </a:t>
            </a:r>
            <a:r>
              <a:rPr lang="en-US" sz="3200" dirty="0"/>
              <a:t>for </a:t>
            </a:r>
            <a:r>
              <a:rPr lang="en-US" sz="3200"/>
              <a:t>Innovative Learning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5B1AC-D8A5-1B1D-3448-8BAA1EC83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January 2026</a:t>
            </a:r>
          </a:p>
        </p:txBody>
      </p:sp>
    </p:spTree>
    <p:extLst>
      <p:ext uri="{BB962C8B-B14F-4D97-AF65-F5344CB8AC3E}">
        <p14:creationId xmlns:p14="http://schemas.microsoft.com/office/powerpoint/2010/main" val="238912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D7F6B-E997-48D1-BBB1-69BFDC8A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94" y="1117668"/>
            <a:ext cx="7075702" cy="4717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687F2-C0FA-4980-360F-5FEFC049C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10131"/>
            <a:ext cx="11488271" cy="692172"/>
          </a:xfrm>
        </p:spPr>
        <p:txBody>
          <a:bodyPr/>
          <a:lstStyle/>
          <a:p>
            <a:r>
              <a:rPr lang="en-US" dirty="0"/>
              <a:t>Blackboard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ADA30-9F6A-2F04-2CA9-3FA0893655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https://elearn.lau.edu.lb/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5A086-5E52-C8A9-0C73-4FF095ACE689}"/>
              </a:ext>
            </a:extLst>
          </p:cNvPr>
          <p:cNvSpPr txBox="1"/>
          <p:nvPr/>
        </p:nvSpPr>
        <p:spPr>
          <a:xfrm>
            <a:off x="419100" y="1617060"/>
            <a:ext cx="376414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course content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a minimum, must post syllabus on BB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E9280C9-4F12-CE52-2DBE-D85ED3EBF31D}"/>
              </a:ext>
            </a:extLst>
          </p:cNvPr>
          <p:cNvSpPr/>
          <p:nvPr/>
        </p:nvSpPr>
        <p:spPr>
          <a:xfrm rot="5400000">
            <a:off x="7317172" y="794151"/>
            <a:ext cx="1691914" cy="1051286"/>
          </a:xfrm>
          <a:prstGeom prst="rightArrow">
            <a:avLst/>
          </a:prstGeom>
          <a:solidFill>
            <a:srgbClr val="74C09A"/>
          </a:solidFill>
          <a:ln>
            <a:solidFill>
              <a:srgbClr val="006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8121A-4238-12AA-1080-6721A526D454}"/>
              </a:ext>
            </a:extLst>
          </p:cNvPr>
          <p:cNvSpPr txBox="1"/>
          <p:nvPr/>
        </p:nvSpPr>
        <p:spPr>
          <a:xfrm>
            <a:off x="260312" y="5834803"/>
            <a:ext cx="7673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Need Help? </a:t>
            </a:r>
            <a:r>
              <a:rPr lang="en-US" dirty="0">
                <a:hlinkClick r:id="rId5"/>
              </a:rPr>
              <a:t>https://cil.lau.edu.lb/resources/online-learning.php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7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12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BC95-A79D-4580-9FBD-F04D8B87D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is the Center for Innovative Learning?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D1E9-55BF-42E7-A7C5-09D4490762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https://cil.lau.edu.lb/</a:t>
            </a:r>
            <a:r>
              <a:rPr lang="en-GB" dirty="0"/>
              <a:t>	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Beirut Campus</a:t>
            </a:r>
            <a:r>
              <a:rPr lang="en-US" sz="1800" dirty="0"/>
              <a:t>: Riyad Nassar Library, Room 708 (access through elevator next to the Circulation Desk)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00050" lvl="1" indent="0">
              <a:buNone/>
            </a:pPr>
            <a:endParaRPr lang="en-US" dirty="0">
              <a:hlinkClick r:id="rId4"/>
            </a:endParaRPr>
          </a:p>
          <a:p>
            <a:pPr marL="400050" lvl="1" indent="0">
              <a:buNone/>
            </a:pPr>
            <a:r>
              <a:rPr lang="en-US" dirty="0">
                <a:hlinkClick r:id="rId4"/>
              </a:rPr>
              <a:t>https://lb.linkedin.com/in/center-for-innovative-learning-lau-19a385253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endParaRPr lang="en-US" b="1" dirty="0"/>
          </a:p>
          <a:p>
            <a:pPr marL="400050" lvl="1" indent="0">
              <a:buNone/>
            </a:pPr>
            <a:r>
              <a:rPr lang="en-US" b="1" dirty="0"/>
              <a:t>Byblos Campus: </a:t>
            </a:r>
            <a:r>
              <a:rPr lang="en-US" dirty="0"/>
              <a:t>Residence Hall building Block B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91F6E-E4F5-4B84-B93C-4E66F5F6F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73" y="2662369"/>
            <a:ext cx="5158740" cy="34163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D88D370-FFD4-456A-BCC8-4F1FBB28AD48}"/>
              </a:ext>
            </a:extLst>
          </p:cNvPr>
          <p:cNvSpPr/>
          <p:nvPr/>
        </p:nvSpPr>
        <p:spPr>
          <a:xfrm rot="16788095">
            <a:off x="4582092" y="3891946"/>
            <a:ext cx="630936" cy="46107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833C-0E90-4064-8732-737053774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78" y="2590714"/>
            <a:ext cx="5744136" cy="306353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0CA6AE7-D701-40E4-90E5-D3A8919837A0}"/>
              </a:ext>
            </a:extLst>
          </p:cNvPr>
          <p:cNvSpPr/>
          <p:nvPr/>
        </p:nvSpPr>
        <p:spPr>
          <a:xfrm rot="6922451">
            <a:off x="8519623" y="4374040"/>
            <a:ext cx="967236" cy="6488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6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389A-7776-4664-8BA5-F18CCEF4F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Smiling Faces of the CIL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DA99B21-F666-4DF9-9C15-1BB68D6CEE22}"/>
              </a:ext>
            </a:extLst>
          </p:cNvPr>
          <p:cNvSpPr/>
          <p:nvPr/>
        </p:nvSpPr>
        <p:spPr>
          <a:xfrm>
            <a:off x="6614954" y="4539088"/>
            <a:ext cx="3246330" cy="1871673"/>
          </a:xfrm>
          <a:prstGeom prst="wedgeRectCallout">
            <a:avLst>
              <a:gd name="adj1" fmla="val -20754"/>
              <a:gd name="adj2" fmla="val -66362"/>
            </a:avLst>
          </a:prstGeom>
          <a:ln w="28575">
            <a:solidFill>
              <a:srgbClr val="0065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Go to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Orientation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Faculty Fellows Program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Teaching IT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That good feeling that things will get done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323DA01-B8E7-4C5F-A260-E7A467524D6C}"/>
              </a:ext>
            </a:extLst>
          </p:cNvPr>
          <p:cNvSpPr/>
          <p:nvPr/>
        </p:nvSpPr>
        <p:spPr>
          <a:xfrm>
            <a:off x="2410170" y="4527506"/>
            <a:ext cx="2884590" cy="1860417"/>
          </a:xfrm>
          <a:prstGeom prst="wedgeRectCallout">
            <a:avLst>
              <a:gd name="adj1" fmla="val -21051"/>
              <a:gd name="adj2" fmla="val -70112"/>
            </a:avLst>
          </a:prstGeom>
          <a:ln w="28575">
            <a:solidFill>
              <a:srgbClr val="0065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Go to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Faculty Teaching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Help identifying resources in the broader LAU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 enthusiastic response to all your ideas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767F8-CEAD-4992-9784-2EFD1D7C7600}"/>
              </a:ext>
            </a:extLst>
          </p:cNvPr>
          <p:cNvGrpSpPr/>
          <p:nvPr/>
        </p:nvGrpSpPr>
        <p:grpSpPr>
          <a:xfrm>
            <a:off x="6712252" y="1408802"/>
            <a:ext cx="1675600" cy="2712968"/>
            <a:chOff x="2389017" y="1369051"/>
            <a:chExt cx="1675600" cy="2712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7C783A-95B5-407C-A477-98B1F3E71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104" t="12595" r="11900"/>
            <a:stretch/>
          </p:blipFill>
          <p:spPr>
            <a:xfrm>
              <a:off x="2432675" y="1369051"/>
              <a:ext cx="1631942" cy="24892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D3D9A0-C4FF-4D77-8EEB-CB363B09DDAD}"/>
                </a:ext>
              </a:extLst>
            </p:cNvPr>
            <p:cNvSpPr txBox="1"/>
            <p:nvPr/>
          </p:nvSpPr>
          <p:spPr>
            <a:xfrm>
              <a:off x="2389017" y="3805020"/>
              <a:ext cx="1645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6559"/>
                  </a:solidFill>
                </a:rPr>
                <a:t>Mr. Alex Joulhajian</a:t>
              </a:r>
              <a:endParaRPr lang="en-GB" sz="1200" b="1" dirty="0">
                <a:solidFill>
                  <a:srgbClr val="006559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A8CE05-B856-4FC9-A605-956820ECCDC7}"/>
              </a:ext>
            </a:extLst>
          </p:cNvPr>
          <p:cNvGrpSpPr/>
          <p:nvPr/>
        </p:nvGrpSpPr>
        <p:grpSpPr>
          <a:xfrm>
            <a:off x="2542015" y="1420683"/>
            <a:ext cx="1721637" cy="2716451"/>
            <a:chOff x="8266159" y="1365568"/>
            <a:chExt cx="1721637" cy="27164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A2C766-7099-417D-8D93-05376D470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66159" y="1365568"/>
              <a:ext cx="1645920" cy="244641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DBC6E2-B1E0-44AC-B154-696B3F1710BF}"/>
                </a:ext>
              </a:extLst>
            </p:cNvPr>
            <p:cNvSpPr txBox="1"/>
            <p:nvPr/>
          </p:nvSpPr>
          <p:spPr>
            <a:xfrm>
              <a:off x="8341875" y="3805020"/>
              <a:ext cx="1645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6559"/>
                  </a:solidFill>
                </a:rPr>
                <a:t>Dr. Jordan Srour</a:t>
              </a:r>
              <a:endParaRPr lang="en-GB" sz="1200" b="1" dirty="0">
                <a:solidFill>
                  <a:srgbClr val="0065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86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389A-7776-4664-8BA5-F18CCEF4F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Smiling Faces of the 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664CC-AE79-6687-6016-0132BBBA4522}"/>
              </a:ext>
            </a:extLst>
          </p:cNvPr>
          <p:cNvSpPr txBox="1"/>
          <p:nvPr/>
        </p:nvSpPr>
        <p:spPr>
          <a:xfrm>
            <a:off x="830580" y="1185105"/>
            <a:ext cx="427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Instructional Design and Technology Super Heroes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E29A1E8-6D91-3EFD-0313-159849EA6052}"/>
              </a:ext>
            </a:extLst>
          </p:cNvPr>
          <p:cNvSpPr/>
          <p:nvPr/>
        </p:nvSpPr>
        <p:spPr>
          <a:xfrm>
            <a:off x="692912" y="4673467"/>
            <a:ext cx="1918761" cy="1946789"/>
          </a:xfrm>
          <a:prstGeom prst="wedgeRectCallout">
            <a:avLst>
              <a:gd name="adj1" fmla="val -20754"/>
              <a:gd name="adj2" fmla="val -66362"/>
            </a:avLst>
          </a:prstGeom>
          <a:ln w="28575">
            <a:solidFill>
              <a:srgbClr val="0065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Go to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Well-written learning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Syllabi reviews and great ideas for pedagogical strategies – both in-person and online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BC279D2-BF53-82EB-A475-4C8BD6BB93B0}"/>
              </a:ext>
            </a:extLst>
          </p:cNvPr>
          <p:cNvSpPr/>
          <p:nvPr/>
        </p:nvSpPr>
        <p:spPr>
          <a:xfrm>
            <a:off x="2775481" y="4673466"/>
            <a:ext cx="2134847" cy="1946789"/>
          </a:xfrm>
          <a:prstGeom prst="wedgeRectCallout">
            <a:avLst>
              <a:gd name="adj1" fmla="val -20754"/>
              <a:gd name="adj2" fmla="val -66362"/>
            </a:avLst>
          </a:prstGeom>
          <a:ln w="28575">
            <a:solidFill>
              <a:srgbClr val="0065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Go to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EdTech Enabled interactive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with Blackboard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Inspirational use of AI to make everything in life easier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515956-6611-4CFF-BC5C-91B882053F4F}"/>
              </a:ext>
            </a:extLst>
          </p:cNvPr>
          <p:cNvGrpSpPr/>
          <p:nvPr/>
        </p:nvGrpSpPr>
        <p:grpSpPr>
          <a:xfrm>
            <a:off x="2849642" y="1628480"/>
            <a:ext cx="1652947" cy="2724779"/>
            <a:chOff x="10292371" y="1368471"/>
            <a:chExt cx="1652947" cy="272477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E916E5-D5C1-4672-AEED-FCBE853BD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99398" y="1368471"/>
              <a:ext cx="1645920" cy="2468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B1F45F-1715-4190-84E8-A136CEDF3C9D}"/>
                </a:ext>
              </a:extLst>
            </p:cNvPr>
            <p:cNvSpPr txBox="1"/>
            <p:nvPr/>
          </p:nvSpPr>
          <p:spPr>
            <a:xfrm>
              <a:off x="10292371" y="3816251"/>
              <a:ext cx="1645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6559"/>
                  </a:solidFill>
                </a:rPr>
                <a:t>Ms. </a:t>
              </a:r>
              <a:r>
                <a:rPr lang="en-US" sz="1200" b="1" dirty="0" err="1">
                  <a:solidFill>
                    <a:srgbClr val="006559"/>
                  </a:solidFill>
                </a:rPr>
                <a:t>Douaa</a:t>
              </a:r>
              <a:r>
                <a:rPr lang="en-US" sz="1200" b="1" dirty="0">
                  <a:solidFill>
                    <a:srgbClr val="006559"/>
                  </a:solidFill>
                </a:rPr>
                <a:t> </a:t>
              </a:r>
              <a:r>
                <a:rPr lang="en-US" sz="1200" b="1" dirty="0" err="1">
                  <a:solidFill>
                    <a:srgbClr val="006559"/>
                  </a:solidFill>
                </a:rPr>
                <a:t>Zaidan</a:t>
              </a:r>
              <a:endParaRPr lang="en-GB" sz="1200" b="1" dirty="0">
                <a:solidFill>
                  <a:srgbClr val="006559"/>
                </a:solidFill>
              </a:endParaRPr>
            </a:p>
          </p:txBody>
        </p:sp>
      </p:grp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7C35A1C3-F29E-49B7-BB4D-B6FB7317603D}"/>
              </a:ext>
            </a:extLst>
          </p:cNvPr>
          <p:cNvSpPr/>
          <p:nvPr/>
        </p:nvSpPr>
        <p:spPr>
          <a:xfrm>
            <a:off x="5102089" y="4687373"/>
            <a:ext cx="1609607" cy="1932882"/>
          </a:xfrm>
          <a:prstGeom prst="wedgeRectCallout">
            <a:avLst>
              <a:gd name="adj1" fmla="val -20754"/>
              <a:gd name="adj2" fmla="val -66362"/>
            </a:avLst>
          </a:prstGeom>
          <a:ln w="28575">
            <a:solidFill>
              <a:srgbClr val="0065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Go to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 builds of your wildest classroom tech dreams…XR, AI, and more…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8E561658-DC47-497F-82FE-2D63F7143AC0}"/>
              </a:ext>
            </a:extLst>
          </p:cNvPr>
          <p:cNvSpPr/>
          <p:nvPr/>
        </p:nvSpPr>
        <p:spPr>
          <a:xfrm>
            <a:off x="7162094" y="4686819"/>
            <a:ext cx="2294833" cy="1871673"/>
          </a:xfrm>
          <a:prstGeom prst="wedgeRectCallout">
            <a:avLst>
              <a:gd name="adj1" fmla="val -20754"/>
              <a:gd name="adj2" fmla="val -66362"/>
            </a:avLst>
          </a:prstGeom>
          <a:ln w="28575">
            <a:solidFill>
              <a:srgbClr val="0065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Go to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Great design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Media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Fun days of filming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Insights on how that one scene in your favorite movie was actually made…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87211EF6-21FB-4467-9DCE-4C9B1F380A18}"/>
              </a:ext>
            </a:extLst>
          </p:cNvPr>
          <p:cNvSpPr/>
          <p:nvPr/>
        </p:nvSpPr>
        <p:spPr>
          <a:xfrm>
            <a:off x="9580093" y="4673466"/>
            <a:ext cx="1994526" cy="1871673"/>
          </a:xfrm>
          <a:prstGeom prst="wedgeRectCallout">
            <a:avLst>
              <a:gd name="adj1" fmla="val -20754"/>
              <a:gd name="adj2" fmla="val -66362"/>
            </a:avLst>
          </a:prstGeom>
          <a:ln w="28575">
            <a:solidFill>
              <a:srgbClr val="0065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Go to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Great design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Media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Fun days of filming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terrific team spirit vibe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C453C3-9B47-44AE-ACB6-63A35CD8A1A3}"/>
              </a:ext>
            </a:extLst>
          </p:cNvPr>
          <p:cNvGrpSpPr/>
          <p:nvPr/>
        </p:nvGrpSpPr>
        <p:grpSpPr>
          <a:xfrm>
            <a:off x="7400206" y="1620783"/>
            <a:ext cx="1680171" cy="2727682"/>
            <a:chOff x="6274385" y="1365568"/>
            <a:chExt cx="1680171" cy="272768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879D22-F247-4493-A298-7EB97338B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4385" y="1365568"/>
              <a:ext cx="1680171" cy="246888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018E2C-2C73-4182-8790-62D2C1867F96}"/>
                </a:ext>
              </a:extLst>
            </p:cNvPr>
            <p:cNvSpPr txBox="1"/>
            <p:nvPr/>
          </p:nvSpPr>
          <p:spPr>
            <a:xfrm>
              <a:off x="6304064" y="3816251"/>
              <a:ext cx="1645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6559"/>
                  </a:solidFill>
                </a:rPr>
                <a:t>Mr. Ricardo El Khoury</a:t>
              </a:r>
              <a:endParaRPr lang="en-GB" sz="1200" b="1" dirty="0">
                <a:solidFill>
                  <a:srgbClr val="006559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0FB962-32A1-4982-9A33-158C64601CE2}"/>
              </a:ext>
            </a:extLst>
          </p:cNvPr>
          <p:cNvGrpSpPr/>
          <p:nvPr/>
        </p:nvGrpSpPr>
        <p:grpSpPr>
          <a:xfrm>
            <a:off x="9695039" y="1649309"/>
            <a:ext cx="1705278" cy="2727682"/>
            <a:chOff x="4316862" y="1365568"/>
            <a:chExt cx="1705278" cy="27276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55B0265-7369-46F3-90CB-CB9CD195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862" y="1365568"/>
              <a:ext cx="1645920" cy="24688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315874-6D50-42D5-ABA1-9B939A778C80}"/>
                </a:ext>
              </a:extLst>
            </p:cNvPr>
            <p:cNvSpPr txBox="1"/>
            <p:nvPr/>
          </p:nvSpPr>
          <p:spPr>
            <a:xfrm>
              <a:off x="4376219" y="3816251"/>
              <a:ext cx="1645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6559"/>
                  </a:solidFill>
                </a:rPr>
                <a:t>Mr. Issa Al </a:t>
              </a:r>
              <a:r>
                <a:rPr lang="en-US" sz="1200" b="1" dirty="0" err="1">
                  <a:solidFill>
                    <a:srgbClr val="006559"/>
                  </a:solidFill>
                </a:rPr>
                <a:t>Khanji</a:t>
              </a:r>
              <a:endParaRPr lang="en-GB" sz="1200" b="1" dirty="0">
                <a:solidFill>
                  <a:srgbClr val="006559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6956148-3C80-4E3F-993C-61F321393ED2}"/>
              </a:ext>
            </a:extLst>
          </p:cNvPr>
          <p:cNvSpPr txBox="1"/>
          <p:nvPr/>
        </p:nvSpPr>
        <p:spPr>
          <a:xfrm>
            <a:off x="7321173" y="1205510"/>
            <a:ext cx="427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Multi-Media Gurus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5DF479-15D5-48C7-9BFB-678F840E95AB}"/>
              </a:ext>
            </a:extLst>
          </p:cNvPr>
          <p:cNvGrpSpPr/>
          <p:nvPr/>
        </p:nvGrpSpPr>
        <p:grpSpPr>
          <a:xfrm>
            <a:off x="815043" y="1628481"/>
            <a:ext cx="1645921" cy="2720218"/>
            <a:chOff x="815043" y="1628481"/>
            <a:chExt cx="1645921" cy="27202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11D410-42DC-45BB-8CE8-7B2089B975FD}"/>
                </a:ext>
              </a:extLst>
            </p:cNvPr>
            <p:cNvSpPr txBox="1"/>
            <p:nvPr/>
          </p:nvSpPr>
          <p:spPr>
            <a:xfrm>
              <a:off x="815043" y="4071700"/>
              <a:ext cx="1645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6559"/>
                  </a:solidFill>
                </a:rPr>
                <a:t>Ms. Sara Hassoun</a:t>
              </a:r>
              <a:endParaRPr lang="en-GB" sz="1200" b="1" dirty="0">
                <a:solidFill>
                  <a:srgbClr val="006559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3E6EBD-C52F-43D2-BF05-D5ED69284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427" y="1628481"/>
              <a:ext cx="1625155" cy="243773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F57FC1-7D11-4D2A-9A8A-520AE2807D6B}"/>
              </a:ext>
            </a:extLst>
          </p:cNvPr>
          <p:cNvGrpSpPr/>
          <p:nvPr/>
        </p:nvGrpSpPr>
        <p:grpSpPr>
          <a:xfrm>
            <a:off x="4901649" y="1631113"/>
            <a:ext cx="1651481" cy="2712099"/>
            <a:chOff x="4901649" y="1631113"/>
            <a:chExt cx="1651481" cy="27120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572E0C-E36A-480F-BBF8-DD64AAA6556A}"/>
                </a:ext>
              </a:extLst>
            </p:cNvPr>
            <p:cNvSpPr txBox="1"/>
            <p:nvPr/>
          </p:nvSpPr>
          <p:spPr>
            <a:xfrm>
              <a:off x="4907209" y="4066213"/>
              <a:ext cx="1645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6559"/>
                  </a:solidFill>
                </a:rPr>
                <a:t>Mr. Bilal Hanbali</a:t>
              </a:r>
              <a:endParaRPr lang="en-GB" sz="1200" b="1" dirty="0">
                <a:solidFill>
                  <a:srgbClr val="006559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E52FCA-9BCA-4A56-A911-B9EB762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1649" y="1631113"/>
              <a:ext cx="1645919" cy="2468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4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015C-2627-4315-9B51-F1905A3A6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EDMS Form Requests!!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8FBDA-8C2C-48FE-B529-E528450F8BD5}"/>
              </a:ext>
            </a:extLst>
          </p:cNvPr>
          <p:cNvSpPr txBox="1"/>
          <p:nvPr/>
        </p:nvSpPr>
        <p:spPr>
          <a:xfrm>
            <a:off x="419100" y="2679192"/>
            <a:ext cx="11488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hlinkClick r:id="rId3"/>
              </a:rPr>
              <a:t>https://edms.lau.edu.lb/Forms/Uyq8t</a:t>
            </a:r>
            <a:r>
              <a:rPr lang="en-GB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58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44F9-159D-A349-3A3D-1DD407A5D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A4264-FF0A-D86D-ED47-15FC554632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Banner</a:t>
            </a:r>
          </a:p>
          <a:p>
            <a:r>
              <a:rPr lang="en-US" dirty="0"/>
              <a:t>Starfish</a:t>
            </a:r>
          </a:p>
          <a:p>
            <a:r>
              <a:rPr lang="en-US" b="1" dirty="0"/>
              <a:t>Blackboard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C790CD0-6E11-36E8-2542-48A42A63C0B4}"/>
              </a:ext>
            </a:extLst>
          </p:cNvPr>
          <p:cNvSpPr/>
          <p:nvPr/>
        </p:nvSpPr>
        <p:spPr>
          <a:xfrm>
            <a:off x="2102572" y="1325059"/>
            <a:ext cx="306626" cy="662529"/>
          </a:xfrm>
          <a:prstGeom prst="rightBrace">
            <a:avLst/>
          </a:prstGeom>
          <a:ln w="28575">
            <a:solidFill>
              <a:srgbClr val="02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80374-CA70-3DB1-3E64-AAC449725B2E}"/>
              </a:ext>
            </a:extLst>
          </p:cNvPr>
          <p:cNvSpPr txBox="1"/>
          <p:nvPr/>
        </p:nvSpPr>
        <p:spPr>
          <a:xfrm>
            <a:off x="2535132" y="1471657"/>
            <a:ext cx="371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Class, Student Management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F754B0-D86E-B8FA-3BB1-4EB74865E04A}"/>
              </a:ext>
            </a:extLst>
          </p:cNvPr>
          <p:cNvSpPr/>
          <p:nvPr/>
        </p:nvSpPr>
        <p:spPr>
          <a:xfrm>
            <a:off x="2249424" y="2139463"/>
            <a:ext cx="159774" cy="256266"/>
          </a:xfrm>
          <a:prstGeom prst="rightBrace">
            <a:avLst/>
          </a:prstGeom>
          <a:ln w="28575">
            <a:solidFill>
              <a:srgbClr val="026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2BE4-6129-9F7B-A800-D2C685AEF668}"/>
              </a:ext>
            </a:extLst>
          </p:cNvPr>
          <p:cNvSpPr txBox="1"/>
          <p:nvPr/>
        </p:nvSpPr>
        <p:spPr>
          <a:xfrm>
            <a:off x="2535133" y="2079237"/>
            <a:ext cx="276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Delivering Material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ED978-D02C-4DF3-8284-0FD5ADC1F5E2}"/>
              </a:ext>
            </a:extLst>
          </p:cNvPr>
          <p:cNvSpPr txBox="1"/>
          <p:nvPr/>
        </p:nvSpPr>
        <p:spPr>
          <a:xfrm>
            <a:off x="1314108" y="4139440"/>
            <a:ext cx="876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https://myportal.lau.edu.lb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6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87F2-C0FA-4980-360F-5FEFC049C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ADA30-9F6A-2F04-2CA9-3FA0893655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https://banweb.lau.edu.lb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33021-8951-07F5-7EE8-1BC7E59C9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889" y="1617060"/>
            <a:ext cx="9268111" cy="5213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5A086-5E52-C8A9-0C73-4FF095ACE689}"/>
              </a:ext>
            </a:extLst>
          </p:cNvPr>
          <p:cNvSpPr txBox="1"/>
          <p:nvPr/>
        </p:nvSpPr>
        <p:spPr>
          <a:xfrm>
            <a:off x="419100" y="1617060"/>
            <a:ext cx="376414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Checking class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Checking number of students enrolled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Emailing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Entering final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Advising</a:t>
            </a:r>
          </a:p>
        </p:txBody>
      </p:sp>
    </p:spTree>
    <p:extLst>
      <p:ext uri="{BB962C8B-B14F-4D97-AF65-F5344CB8AC3E}">
        <p14:creationId xmlns:p14="http://schemas.microsoft.com/office/powerpoint/2010/main" val="205338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87F2-C0FA-4980-360F-5FEFC049C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Starfish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ADA30-9F6A-2F04-2CA9-3FA0893655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https://myportal.lau.edu.lb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5A086-5E52-C8A9-0C73-4FF095ACE689}"/>
              </a:ext>
            </a:extLst>
          </p:cNvPr>
          <p:cNvSpPr txBox="1"/>
          <p:nvPr/>
        </p:nvSpPr>
        <p:spPr>
          <a:xfrm>
            <a:off x="419100" y="1617060"/>
            <a:ext cx="37641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Printing photo rosters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Checking student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Flagging student 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DB7AB-519F-4304-94EE-884FE60E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479" y="1095248"/>
            <a:ext cx="7972044" cy="531469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E9280C9-4F12-CE52-2DBE-D85ED3EBF31D}"/>
              </a:ext>
            </a:extLst>
          </p:cNvPr>
          <p:cNvSpPr/>
          <p:nvPr/>
        </p:nvSpPr>
        <p:spPr>
          <a:xfrm>
            <a:off x="7409706" y="4231209"/>
            <a:ext cx="1691914" cy="1051286"/>
          </a:xfrm>
          <a:prstGeom prst="rightArrow">
            <a:avLst/>
          </a:prstGeom>
          <a:solidFill>
            <a:srgbClr val="74C09A"/>
          </a:solidFill>
          <a:ln>
            <a:solidFill>
              <a:srgbClr val="006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DF6B9E-A881-4EF3-BD09-B7113A91F995}"/>
              </a:ext>
            </a:extLst>
          </p:cNvPr>
          <p:cNvSpPr/>
          <p:nvPr/>
        </p:nvSpPr>
        <p:spPr>
          <a:xfrm>
            <a:off x="6431298" y="1868460"/>
            <a:ext cx="978408" cy="640080"/>
          </a:xfrm>
          <a:prstGeom prst="ellipse">
            <a:avLst/>
          </a:prstGeom>
          <a:solidFill>
            <a:srgbClr val="FFFF00">
              <a:alpha val="25098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0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87F2-C0FA-4980-360F-5FEFC049C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Starfish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0A0147-D210-09A9-B792-F2853227415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503" y="1174328"/>
            <a:ext cx="8809998" cy="4955624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442630E-F93E-15E8-C29E-8BD61910D124}"/>
              </a:ext>
            </a:extLst>
          </p:cNvPr>
          <p:cNvSpPr/>
          <p:nvPr/>
        </p:nvSpPr>
        <p:spPr>
          <a:xfrm rot="5400000">
            <a:off x="6176307" y="1174328"/>
            <a:ext cx="1691914" cy="1051286"/>
          </a:xfrm>
          <a:prstGeom prst="rightArrow">
            <a:avLst/>
          </a:prstGeom>
          <a:solidFill>
            <a:srgbClr val="74C09A"/>
          </a:solidFill>
          <a:ln>
            <a:solidFill>
              <a:srgbClr val="006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FE86328-3553-F17F-DE1E-5A4931415EA2}"/>
              </a:ext>
            </a:extLst>
          </p:cNvPr>
          <p:cNvSpPr/>
          <p:nvPr/>
        </p:nvSpPr>
        <p:spPr>
          <a:xfrm rot="10800000">
            <a:off x="8955097" y="2781529"/>
            <a:ext cx="1691914" cy="1051286"/>
          </a:xfrm>
          <a:prstGeom prst="rightArrow">
            <a:avLst/>
          </a:prstGeom>
          <a:solidFill>
            <a:srgbClr val="74C09A"/>
          </a:solidFill>
          <a:ln>
            <a:solidFill>
              <a:srgbClr val="006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88596B-B23B-411A-9F37-A779C4E0B092}"/>
              </a:ext>
            </a:extLst>
          </p:cNvPr>
          <p:cNvSpPr/>
          <p:nvPr/>
        </p:nvSpPr>
        <p:spPr>
          <a:xfrm>
            <a:off x="2313432" y="3429000"/>
            <a:ext cx="1929384" cy="2167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04345"/>
      </p:ext>
    </p:extLst>
  </p:cSld>
  <p:clrMapOvr>
    <a:masterClrMapping/>
  </p:clrMapOvr>
</p:sld>
</file>

<file path=ppt/theme/theme1.xml><?xml version="1.0" encoding="utf-8"?>
<a:theme xmlns:a="http://schemas.openxmlformats.org/drawingml/2006/main" name="L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D2DF0F2E26D4F87B0ECF9F949CDEF" ma:contentTypeVersion="14" ma:contentTypeDescription="Create a new document." ma:contentTypeScope="" ma:versionID="741367a1403842f5de1bf9a19dc02b7b">
  <xsd:schema xmlns:xsd="http://www.w3.org/2001/XMLSchema" xmlns:xs="http://www.w3.org/2001/XMLSchema" xmlns:p="http://schemas.microsoft.com/office/2006/metadata/properties" xmlns:ns3="10fa71ff-2142-47e1-8895-b0292df8107e" xmlns:ns4="d4b90c9d-f75a-4eca-b1d4-0e0c2f949486" targetNamespace="http://schemas.microsoft.com/office/2006/metadata/properties" ma:root="true" ma:fieldsID="169e63ecae1a55a7d3c1c1bbda390a68" ns3:_="" ns4:_="">
    <xsd:import namespace="10fa71ff-2142-47e1-8895-b0292df8107e"/>
    <xsd:import namespace="d4b90c9d-f75a-4eca-b1d4-0e0c2f9494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a71ff-2142-47e1-8895-b0292df81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90c9d-f75a-4eca-b1d4-0e0c2f9494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A33066-6BF3-40EE-97C1-FEEEC759FE0C}">
  <ds:schemaRefs>
    <ds:schemaRef ds:uri="10fa71ff-2142-47e1-8895-b0292df8107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d4b90c9d-f75a-4eca-b1d4-0e0c2f949486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B08B65-2CA1-44D4-B18F-A5589126A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a71ff-2142-47e1-8895-b0292df8107e"/>
    <ds:schemaRef ds:uri="d4b90c9d-f75a-4eca-b1d4-0e0c2f949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D03C6E-417D-4A16-8574-B9F939E31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31071</TotalTime>
  <Words>407</Words>
  <Application>Microsoft Office PowerPoint</Application>
  <PresentationFormat>Widescreen</PresentationFormat>
  <Paragraphs>91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LAU</vt:lpstr>
      <vt:lpstr>Technical Orientation Center for Innovative Learning</vt:lpstr>
      <vt:lpstr>Where is the Center for Innovative Learning?</vt:lpstr>
      <vt:lpstr>The Smiling Faces of the CIL</vt:lpstr>
      <vt:lpstr>The Smiling Faces of the CIL</vt:lpstr>
      <vt:lpstr>EDMS Form Requests!!</vt:lpstr>
      <vt:lpstr>Key Tools</vt:lpstr>
      <vt:lpstr>Banner</vt:lpstr>
      <vt:lpstr>Starfish</vt:lpstr>
      <vt:lpstr>Starfish</vt:lpstr>
      <vt:lpstr>Blackboard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Izzat Kreidieh</dc:creator>
  <cp:lastModifiedBy>Jordan Ludders Srour</cp:lastModifiedBy>
  <cp:revision>224</cp:revision>
  <dcterms:created xsi:type="dcterms:W3CDTF">2018-11-01T11:03:41Z</dcterms:created>
  <dcterms:modified xsi:type="dcterms:W3CDTF">2026-01-12T12:48:27Z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0x010100915D2DF0F2E26D4F87B0ECF9F949CDEF</vt:lpwstr>
  </property>
</Properties>
</file>