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88" r:id="rId6"/>
    <p:sldId id="271" r:id="rId7"/>
    <p:sldId id="274" r:id="rId8"/>
    <p:sldId id="291" r:id="rId9"/>
    <p:sldId id="292" r:id="rId10"/>
    <p:sldId id="277" r:id="rId11"/>
    <p:sldId id="273" r:id="rId12"/>
    <p:sldId id="278" r:id="rId13"/>
    <p:sldId id="276" r:id="rId14"/>
    <p:sldId id="275" r:id="rId15"/>
    <p:sldId id="279" r:id="rId16"/>
    <p:sldId id="290" r:id="rId17"/>
    <p:sldId id="280" r:id="rId18"/>
    <p:sldId id="282" r:id="rId19"/>
    <p:sldId id="281" r:id="rId20"/>
    <p:sldId id="285" r:id="rId21"/>
    <p:sldId id="284" r:id="rId22"/>
    <p:sldId id="286" r:id="rId23"/>
    <p:sldId id="283" r:id="rId24"/>
    <p:sldId id="258"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076"/>
    <a:srgbClr val="026559"/>
    <a:srgbClr val="006559"/>
    <a:srgbClr val="74C09A"/>
    <a:srgbClr val="00ADA2"/>
    <a:srgbClr val="158F7E"/>
    <a:srgbClr val="C5F7F0"/>
    <a:srgbClr val="00395A"/>
    <a:srgbClr val="E1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99" autoAdjust="0"/>
    <p:restoredTop sz="85789" autoAdjust="0"/>
  </p:normalViewPr>
  <p:slideViewPr>
    <p:cSldViewPr snapToGrid="0" snapToObjects="1">
      <p:cViewPr varScale="1">
        <p:scale>
          <a:sx n="70" d="100"/>
          <a:sy n="70" d="100"/>
        </p:scale>
        <p:origin x="80" y="1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65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Ludders Srour" userId="f2c83472-96ce-4c6c-bf54-df66ef6c39f9" providerId="ADAL" clId="{87055082-DA05-4312-8C46-784A64E9694B}"/>
    <pc:docChg chg="addSld delSld modSld sldOrd">
      <pc:chgData name="Jordan Ludders Srour" userId="f2c83472-96ce-4c6c-bf54-df66ef6c39f9" providerId="ADAL" clId="{87055082-DA05-4312-8C46-784A64E9694B}" dt="2026-01-13T07:40:07.207" v="88"/>
      <pc:docMkLst>
        <pc:docMk/>
      </pc:docMkLst>
      <pc:sldChg chg="modSp mod">
        <pc:chgData name="Jordan Ludders Srour" userId="f2c83472-96ce-4c6c-bf54-df66ef6c39f9" providerId="ADAL" clId="{87055082-DA05-4312-8C46-784A64E9694B}" dt="2026-01-11T18:53:46.779" v="10" actId="20577"/>
        <pc:sldMkLst>
          <pc:docMk/>
          <pc:sldMk cId="2389123108" sldId="256"/>
        </pc:sldMkLst>
        <pc:spChg chg="mod">
          <ac:chgData name="Jordan Ludders Srour" userId="f2c83472-96ce-4c6c-bf54-df66ef6c39f9" providerId="ADAL" clId="{87055082-DA05-4312-8C46-784A64E9694B}" dt="2026-01-11T18:53:46.779" v="10" actId="20577"/>
          <ac:spMkLst>
            <pc:docMk/>
            <pc:sldMk cId="2389123108" sldId="256"/>
            <ac:spMk id="3" creationId="{7965B1AC-D8A5-1B1D-3448-8BAA1EC83D0D}"/>
          </ac:spMkLst>
        </pc:spChg>
      </pc:sldChg>
      <pc:sldChg chg="ord">
        <pc:chgData name="Jordan Ludders Srour" userId="f2c83472-96ce-4c6c-bf54-df66ef6c39f9" providerId="ADAL" clId="{87055082-DA05-4312-8C46-784A64E9694B}" dt="2026-01-11T19:00:24.726" v="13"/>
        <pc:sldMkLst>
          <pc:docMk/>
          <pc:sldMk cId="2503988957" sldId="275"/>
        </pc:sldMkLst>
      </pc:sldChg>
      <pc:sldChg chg="modSp ord">
        <pc:chgData name="Jordan Ludders Srour" userId="f2c83472-96ce-4c6c-bf54-df66ef6c39f9" providerId="ADAL" clId="{87055082-DA05-4312-8C46-784A64E9694B}" dt="2026-01-13T07:40:07.207" v="88"/>
        <pc:sldMkLst>
          <pc:docMk/>
          <pc:sldMk cId="747689228" sldId="282"/>
        </pc:sldMkLst>
        <pc:spChg chg="mod">
          <ac:chgData name="Jordan Ludders Srour" userId="f2c83472-96ce-4c6c-bf54-df66ef6c39f9" providerId="ADAL" clId="{87055082-DA05-4312-8C46-784A64E9694B}" dt="2026-01-11T19:01:09.813" v="14" actId="113"/>
          <ac:spMkLst>
            <pc:docMk/>
            <pc:sldMk cId="747689228" sldId="282"/>
            <ac:spMk id="3" creationId="{E9384FCB-C0AF-1724-4329-BF7C5E7A1862}"/>
          </ac:spMkLst>
        </pc:spChg>
      </pc:sldChg>
      <pc:sldChg chg="ord">
        <pc:chgData name="Jordan Ludders Srour" userId="f2c83472-96ce-4c6c-bf54-df66ef6c39f9" providerId="ADAL" clId="{87055082-DA05-4312-8C46-784A64E9694B}" dt="2026-01-13T07:39:44.621" v="86"/>
        <pc:sldMkLst>
          <pc:docMk/>
          <pc:sldMk cId="1534310151" sldId="283"/>
        </pc:sldMkLst>
      </pc:sldChg>
      <pc:sldChg chg="ord">
        <pc:chgData name="Jordan Ludders Srour" userId="f2c83472-96ce-4c6c-bf54-df66ef6c39f9" providerId="ADAL" clId="{87055082-DA05-4312-8C46-784A64E9694B}" dt="2026-01-13T07:39:40.694" v="84"/>
        <pc:sldMkLst>
          <pc:docMk/>
          <pc:sldMk cId="2587972884" sldId="284"/>
        </pc:sldMkLst>
      </pc:sldChg>
      <pc:sldChg chg="modSp mod ord">
        <pc:chgData name="Jordan Ludders Srour" userId="f2c83472-96ce-4c6c-bf54-df66ef6c39f9" providerId="ADAL" clId="{87055082-DA05-4312-8C46-784A64E9694B}" dt="2026-01-11T19:28:33.497" v="78"/>
        <pc:sldMkLst>
          <pc:docMk/>
          <pc:sldMk cId="3071442639" sldId="285"/>
        </pc:sldMkLst>
        <pc:spChg chg="mod">
          <ac:chgData name="Jordan Ludders Srour" userId="f2c83472-96ce-4c6c-bf54-df66ef6c39f9" providerId="ADAL" clId="{87055082-DA05-4312-8C46-784A64E9694B}" dt="2026-01-11T19:18:37.483" v="73" actId="20577"/>
          <ac:spMkLst>
            <pc:docMk/>
            <pc:sldMk cId="3071442639" sldId="285"/>
            <ac:spMk id="3" creationId="{AC652B5A-FFE1-8C03-F474-0C52A7B9351C}"/>
          </ac:spMkLst>
        </pc:spChg>
      </pc:sldChg>
      <pc:sldChg chg="modSp mod ord">
        <pc:chgData name="Jordan Ludders Srour" userId="f2c83472-96ce-4c6c-bf54-df66ef6c39f9" providerId="ADAL" clId="{87055082-DA05-4312-8C46-784A64E9694B}" dt="2026-01-13T07:39:40.694" v="84"/>
        <pc:sldMkLst>
          <pc:docMk/>
          <pc:sldMk cId="1162088550" sldId="286"/>
        </pc:sldMkLst>
        <pc:spChg chg="mod">
          <ac:chgData name="Jordan Ludders Srour" userId="f2c83472-96ce-4c6c-bf54-df66ef6c39f9" providerId="ADAL" clId="{87055082-DA05-4312-8C46-784A64E9694B}" dt="2026-01-11T19:27:31.676" v="76" actId="20577"/>
          <ac:spMkLst>
            <pc:docMk/>
            <pc:sldMk cId="1162088550" sldId="286"/>
            <ac:spMk id="9" creationId="{DAD754A4-1511-4E32-99DB-6D1EB1D3DA06}"/>
          </ac:spMkLst>
        </pc:spChg>
      </pc:sldChg>
      <pc:sldChg chg="del">
        <pc:chgData name="Jordan Ludders Srour" userId="f2c83472-96ce-4c6c-bf54-df66ef6c39f9" providerId="ADAL" clId="{87055082-DA05-4312-8C46-784A64E9694B}" dt="2026-01-11T18:54:12.283" v="11" actId="47"/>
        <pc:sldMkLst>
          <pc:docMk/>
          <pc:sldMk cId="2283932977" sldId="287"/>
        </pc:sldMkLst>
      </pc:sldChg>
      <pc:sldChg chg="addSp modSp new mod">
        <pc:chgData name="Jordan Ludders Srour" userId="f2c83472-96ce-4c6c-bf54-df66ef6c39f9" providerId="ADAL" clId="{87055082-DA05-4312-8C46-784A64E9694B}" dt="2026-01-13T07:36:39.237" v="82" actId="14100"/>
        <pc:sldMkLst>
          <pc:docMk/>
          <pc:sldMk cId="3835655845" sldId="292"/>
        </pc:sldMkLst>
        <pc:graphicFrameChg chg="add mod">
          <ac:chgData name="Jordan Ludders Srour" userId="f2c83472-96ce-4c6c-bf54-df66ef6c39f9" providerId="ADAL" clId="{87055082-DA05-4312-8C46-784A64E9694B}" dt="2026-01-13T07:36:39.237" v="82" actId="14100"/>
          <ac:graphicFrameMkLst>
            <pc:docMk/>
            <pc:sldMk cId="3835655845" sldId="292"/>
            <ac:graphicFrameMk id="2" creationId="{B4C60E36-0FA1-4817-91A9-9E09A621C340}"/>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4E6E8-4B05-4467-95A6-44BE7A04048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8308AC7-A2B5-4721-88C6-47D0CF55CC69}">
      <dgm:prSet/>
      <dgm:spPr/>
      <dgm:t>
        <a:bodyPr/>
        <a:lstStyle/>
        <a:p>
          <a:pPr>
            <a:lnSpc>
              <a:spcPct val="100000"/>
            </a:lnSpc>
          </a:pPr>
          <a:r>
            <a:rPr lang="en-US" b="0" i="0"/>
            <a:t>A record of the course</a:t>
          </a:r>
          <a:endParaRPr lang="en-US"/>
        </a:p>
      </dgm:t>
    </dgm:pt>
    <dgm:pt modelId="{45CEC44F-D41C-465D-A4B6-933EE2833FCF}" type="parTrans" cxnId="{B9ECD7DB-9739-4D24-B360-7926BD3B9B83}">
      <dgm:prSet/>
      <dgm:spPr/>
      <dgm:t>
        <a:bodyPr/>
        <a:lstStyle/>
        <a:p>
          <a:endParaRPr lang="en-US"/>
        </a:p>
      </dgm:t>
    </dgm:pt>
    <dgm:pt modelId="{32E4DF58-5815-4574-88AF-CDA7E44EFD23}" type="sibTrans" cxnId="{B9ECD7DB-9739-4D24-B360-7926BD3B9B83}">
      <dgm:prSet/>
      <dgm:spPr/>
      <dgm:t>
        <a:bodyPr/>
        <a:lstStyle/>
        <a:p>
          <a:endParaRPr lang="en-US"/>
        </a:p>
      </dgm:t>
    </dgm:pt>
    <dgm:pt modelId="{C4E894F1-EF33-47A5-9DC5-97A44BAB2C5E}">
      <dgm:prSet/>
      <dgm:spPr/>
      <dgm:t>
        <a:bodyPr/>
        <a:lstStyle/>
        <a:p>
          <a:pPr>
            <a:lnSpc>
              <a:spcPct val="100000"/>
            </a:lnSpc>
          </a:pPr>
          <a:r>
            <a:rPr lang="en-US" b="0" i="0"/>
            <a:t>A contract between the student and faculty</a:t>
          </a:r>
          <a:endParaRPr lang="en-US"/>
        </a:p>
      </dgm:t>
    </dgm:pt>
    <dgm:pt modelId="{80161189-4E7D-47A3-8BEB-179A78963E8C}" type="parTrans" cxnId="{EC15097B-EA3C-439F-93D3-31E96502B8A3}">
      <dgm:prSet/>
      <dgm:spPr/>
      <dgm:t>
        <a:bodyPr/>
        <a:lstStyle/>
        <a:p>
          <a:endParaRPr lang="en-US"/>
        </a:p>
      </dgm:t>
    </dgm:pt>
    <dgm:pt modelId="{8EF0C77D-1B2E-40B8-BCF9-927D69543D78}" type="sibTrans" cxnId="{EC15097B-EA3C-439F-93D3-31E96502B8A3}">
      <dgm:prSet/>
      <dgm:spPr/>
      <dgm:t>
        <a:bodyPr/>
        <a:lstStyle/>
        <a:p>
          <a:endParaRPr lang="en-US"/>
        </a:p>
      </dgm:t>
    </dgm:pt>
    <dgm:pt modelId="{0AC0B0BB-3DDD-48D1-8423-6EC24A0F5878}">
      <dgm:prSet/>
      <dgm:spPr/>
      <dgm:t>
        <a:bodyPr/>
        <a:lstStyle/>
        <a:p>
          <a:pPr>
            <a:lnSpc>
              <a:spcPct val="100000"/>
            </a:lnSpc>
          </a:pPr>
          <a:r>
            <a:rPr lang="en-US" b="0" i="0"/>
            <a:t>A learning tool</a:t>
          </a:r>
          <a:endParaRPr lang="en-US"/>
        </a:p>
      </dgm:t>
    </dgm:pt>
    <dgm:pt modelId="{EA3B1D22-4D88-4A48-8A33-EF1B7D64A91D}" type="parTrans" cxnId="{EB07F8CF-F5E1-4187-B5AD-8009334A7CEA}">
      <dgm:prSet/>
      <dgm:spPr/>
      <dgm:t>
        <a:bodyPr/>
        <a:lstStyle/>
        <a:p>
          <a:endParaRPr lang="en-US"/>
        </a:p>
      </dgm:t>
    </dgm:pt>
    <dgm:pt modelId="{F24F74EA-10D9-4E8F-8BF7-F32067F313AB}" type="sibTrans" cxnId="{EB07F8CF-F5E1-4187-B5AD-8009334A7CEA}">
      <dgm:prSet/>
      <dgm:spPr/>
      <dgm:t>
        <a:bodyPr/>
        <a:lstStyle/>
        <a:p>
          <a:endParaRPr lang="en-US"/>
        </a:p>
      </dgm:t>
    </dgm:pt>
    <dgm:pt modelId="{7CA3AF0E-6E6D-436A-829A-86B7B3A5E108}" type="pres">
      <dgm:prSet presAssocID="{6AD4E6E8-4B05-4467-95A6-44BE7A04048C}" presName="root" presStyleCnt="0">
        <dgm:presLayoutVars>
          <dgm:dir/>
          <dgm:resizeHandles val="exact"/>
        </dgm:presLayoutVars>
      </dgm:prSet>
      <dgm:spPr/>
    </dgm:pt>
    <dgm:pt modelId="{C681951A-4937-44CB-AA11-0BA53CF89014}" type="pres">
      <dgm:prSet presAssocID="{48308AC7-A2B5-4721-88C6-47D0CF55CC69}" presName="compNode" presStyleCnt="0"/>
      <dgm:spPr/>
    </dgm:pt>
    <dgm:pt modelId="{40521CF2-7DCC-43D8-AC6D-AB6079D2A2F1}" type="pres">
      <dgm:prSet presAssocID="{48308AC7-A2B5-4721-88C6-47D0CF55CC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ord"/>
        </a:ext>
      </dgm:extLst>
    </dgm:pt>
    <dgm:pt modelId="{429A1BCA-8B47-4C8E-BCFC-CABDA988A624}" type="pres">
      <dgm:prSet presAssocID="{48308AC7-A2B5-4721-88C6-47D0CF55CC69}" presName="spaceRect" presStyleCnt="0"/>
      <dgm:spPr/>
    </dgm:pt>
    <dgm:pt modelId="{99CCB267-5F37-4FBB-8DDE-82109E67E73D}" type="pres">
      <dgm:prSet presAssocID="{48308AC7-A2B5-4721-88C6-47D0CF55CC69}" presName="textRect" presStyleLbl="revTx" presStyleIdx="0" presStyleCnt="3">
        <dgm:presLayoutVars>
          <dgm:chMax val="1"/>
          <dgm:chPref val="1"/>
        </dgm:presLayoutVars>
      </dgm:prSet>
      <dgm:spPr/>
    </dgm:pt>
    <dgm:pt modelId="{3BB0885C-92DE-4FC3-A46A-AA33B76798E4}" type="pres">
      <dgm:prSet presAssocID="{32E4DF58-5815-4574-88AF-CDA7E44EFD23}" presName="sibTrans" presStyleCnt="0"/>
      <dgm:spPr/>
    </dgm:pt>
    <dgm:pt modelId="{0E0CE82D-0089-4CF4-8C78-EBB932B20197}" type="pres">
      <dgm:prSet presAssocID="{C4E894F1-EF33-47A5-9DC5-97A44BAB2C5E}" presName="compNode" presStyleCnt="0"/>
      <dgm:spPr/>
    </dgm:pt>
    <dgm:pt modelId="{2C1ED80E-36A5-4BE5-8229-07457ED7A159}" type="pres">
      <dgm:prSet presAssocID="{C4E894F1-EF33-47A5-9DC5-97A44BAB2C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DF5707CE-5CDF-4216-9F0E-395F6FD5AEEE}" type="pres">
      <dgm:prSet presAssocID="{C4E894F1-EF33-47A5-9DC5-97A44BAB2C5E}" presName="spaceRect" presStyleCnt="0"/>
      <dgm:spPr/>
    </dgm:pt>
    <dgm:pt modelId="{F3D2A536-25D7-47C7-8542-FB19D5E0A6F9}" type="pres">
      <dgm:prSet presAssocID="{C4E894F1-EF33-47A5-9DC5-97A44BAB2C5E}" presName="textRect" presStyleLbl="revTx" presStyleIdx="1" presStyleCnt="3">
        <dgm:presLayoutVars>
          <dgm:chMax val="1"/>
          <dgm:chPref val="1"/>
        </dgm:presLayoutVars>
      </dgm:prSet>
      <dgm:spPr/>
    </dgm:pt>
    <dgm:pt modelId="{7383EFC6-E554-4A3D-A064-94F157EC2ACA}" type="pres">
      <dgm:prSet presAssocID="{8EF0C77D-1B2E-40B8-BCF9-927D69543D78}" presName="sibTrans" presStyleCnt="0"/>
      <dgm:spPr/>
    </dgm:pt>
    <dgm:pt modelId="{ECA77BB8-7A4B-4ABD-88C6-D59EA88AD83A}" type="pres">
      <dgm:prSet presAssocID="{0AC0B0BB-3DDD-48D1-8423-6EC24A0F5878}" presName="compNode" presStyleCnt="0"/>
      <dgm:spPr/>
    </dgm:pt>
    <dgm:pt modelId="{33E488C1-0ED8-4CDC-9E90-BBCCED97D83B}" type="pres">
      <dgm:prSet presAssocID="{0AC0B0BB-3DDD-48D1-8423-6EC24A0F58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1983B581-33B0-410E-A360-A10C0F79438C}" type="pres">
      <dgm:prSet presAssocID="{0AC0B0BB-3DDD-48D1-8423-6EC24A0F5878}" presName="spaceRect" presStyleCnt="0"/>
      <dgm:spPr/>
    </dgm:pt>
    <dgm:pt modelId="{B6935E3A-79FF-49F0-B319-602D0DBAD0BA}" type="pres">
      <dgm:prSet presAssocID="{0AC0B0BB-3DDD-48D1-8423-6EC24A0F5878}" presName="textRect" presStyleLbl="revTx" presStyleIdx="2" presStyleCnt="3">
        <dgm:presLayoutVars>
          <dgm:chMax val="1"/>
          <dgm:chPref val="1"/>
        </dgm:presLayoutVars>
      </dgm:prSet>
      <dgm:spPr/>
    </dgm:pt>
  </dgm:ptLst>
  <dgm:cxnLst>
    <dgm:cxn modelId="{C0519A35-EBEC-49FC-9944-EFD4D322F4DE}" type="presOf" srcId="{48308AC7-A2B5-4721-88C6-47D0CF55CC69}" destId="{99CCB267-5F37-4FBB-8DDE-82109E67E73D}" srcOrd="0" destOrd="0" presId="urn:microsoft.com/office/officeart/2018/2/layout/IconLabelList"/>
    <dgm:cxn modelId="{33B07660-1ED1-420A-8917-895EC6F15E46}" type="presOf" srcId="{C4E894F1-EF33-47A5-9DC5-97A44BAB2C5E}" destId="{F3D2A536-25D7-47C7-8542-FB19D5E0A6F9}" srcOrd="0" destOrd="0" presId="urn:microsoft.com/office/officeart/2018/2/layout/IconLabelList"/>
    <dgm:cxn modelId="{A88B3558-BF49-48E3-B33A-ED52A6932497}" type="presOf" srcId="{0AC0B0BB-3DDD-48D1-8423-6EC24A0F5878}" destId="{B6935E3A-79FF-49F0-B319-602D0DBAD0BA}" srcOrd="0" destOrd="0" presId="urn:microsoft.com/office/officeart/2018/2/layout/IconLabelList"/>
    <dgm:cxn modelId="{EC15097B-EA3C-439F-93D3-31E96502B8A3}" srcId="{6AD4E6E8-4B05-4467-95A6-44BE7A04048C}" destId="{C4E894F1-EF33-47A5-9DC5-97A44BAB2C5E}" srcOrd="1" destOrd="0" parTransId="{80161189-4E7D-47A3-8BEB-179A78963E8C}" sibTransId="{8EF0C77D-1B2E-40B8-BCF9-927D69543D78}"/>
    <dgm:cxn modelId="{E0ADD5CF-ECC8-4E86-9DD1-CA2CDB344D6B}" type="presOf" srcId="{6AD4E6E8-4B05-4467-95A6-44BE7A04048C}" destId="{7CA3AF0E-6E6D-436A-829A-86B7B3A5E108}" srcOrd="0" destOrd="0" presId="urn:microsoft.com/office/officeart/2018/2/layout/IconLabelList"/>
    <dgm:cxn modelId="{EB07F8CF-F5E1-4187-B5AD-8009334A7CEA}" srcId="{6AD4E6E8-4B05-4467-95A6-44BE7A04048C}" destId="{0AC0B0BB-3DDD-48D1-8423-6EC24A0F5878}" srcOrd="2" destOrd="0" parTransId="{EA3B1D22-4D88-4A48-8A33-EF1B7D64A91D}" sibTransId="{F24F74EA-10D9-4E8F-8BF7-F32067F313AB}"/>
    <dgm:cxn modelId="{B9ECD7DB-9739-4D24-B360-7926BD3B9B83}" srcId="{6AD4E6E8-4B05-4467-95A6-44BE7A04048C}" destId="{48308AC7-A2B5-4721-88C6-47D0CF55CC69}" srcOrd="0" destOrd="0" parTransId="{45CEC44F-D41C-465D-A4B6-933EE2833FCF}" sibTransId="{32E4DF58-5815-4574-88AF-CDA7E44EFD23}"/>
    <dgm:cxn modelId="{6D587C23-396A-46D3-B0D6-A8AA317B5480}" type="presParOf" srcId="{7CA3AF0E-6E6D-436A-829A-86B7B3A5E108}" destId="{C681951A-4937-44CB-AA11-0BA53CF89014}" srcOrd="0" destOrd="0" presId="urn:microsoft.com/office/officeart/2018/2/layout/IconLabelList"/>
    <dgm:cxn modelId="{478ED543-D62C-4908-A5F0-BEAFC5DFB1A4}" type="presParOf" srcId="{C681951A-4937-44CB-AA11-0BA53CF89014}" destId="{40521CF2-7DCC-43D8-AC6D-AB6079D2A2F1}" srcOrd="0" destOrd="0" presId="urn:microsoft.com/office/officeart/2018/2/layout/IconLabelList"/>
    <dgm:cxn modelId="{048B4101-B136-499C-8762-151701EC7806}" type="presParOf" srcId="{C681951A-4937-44CB-AA11-0BA53CF89014}" destId="{429A1BCA-8B47-4C8E-BCFC-CABDA988A624}" srcOrd="1" destOrd="0" presId="urn:microsoft.com/office/officeart/2018/2/layout/IconLabelList"/>
    <dgm:cxn modelId="{34650422-E0FF-4B9C-B0D5-0060819B19EC}" type="presParOf" srcId="{C681951A-4937-44CB-AA11-0BA53CF89014}" destId="{99CCB267-5F37-4FBB-8DDE-82109E67E73D}" srcOrd="2" destOrd="0" presId="urn:microsoft.com/office/officeart/2018/2/layout/IconLabelList"/>
    <dgm:cxn modelId="{F5C90426-7A37-43E7-9C1C-7BA062FAA33D}" type="presParOf" srcId="{7CA3AF0E-6E6D-436A-829A-86B7B3A5E108}" destId="{3BB0885C-92DE-4FC3-A46A-AA33B76798E4}" srcOrd="1" destOrd="0" presId="urn:microsoft.com/office/officeart/2018/2/layout/IconLabelList"/>
    <dgm:cxn modelId="{E9B08C71-0D81-4493-91E5-EF4E9E7D9EE9}" type="presParOf" srcId="{7CA3AF0E-6E6D-436A-829A-86B7B3A5E108}" destId="{0E0CE82D-0089-4CF4-8C78-EBB932B20197}" srcOrd="2" destOrd="0" presId="urn:microsoft.com/office/officeart/2018/2/layout/IconLabelList"/>
    <dgm:cxn modelId="{8C6405E9-C4BE-4063-AAE4-AB8D3F9EA20F}" type="presParOf" srcId="{0E0CE82D-0089-4CF4-8C78-EBB932B20197}" destId="{2C1ED80E-36A5-4BE5-8229-07457ED7A159}" srcOrd="0" destOrd="0" presId="urn:microsoft.com/office/officeart/2018/2/layout/IconLabelList"/>
    <dgm:cxn modelId="{CF0A4A49-6DF7-49E2-89FB-68F481C33D2F}" type="presParOf" srcId="{0E0CE82D-0089-4CF4-8C78-EBB932B20197}" destId="{DF5707CE-5CDF-4216-9F0E-395F6FD5AEEE}" srcOrd="1" destOrd="0" presId="urn:microsoft.com/office/officeart/2018/2/layout/IconLabelList"/>
    <dgm:cxn modelId="{A8BFE69B-8946-4ABC-882F-7F72C85BC33B}" type="presParOf" srcId="{0E0CE82D-0089-4CF4-8C78-EBB932B20197}" destId="{F3D2A536-25D7-47C7-8542-FB19D5E0A6F9}" srcOrd="2" destOrd="0" presId="urn:microsoft.com/office/officeart/2018/2/layout/IconLabelList"/>
    <dgm:cxn modelId="{13C01A23-45F6-4757-812D-4C84700D6B6F}" type="presParOf" srcId="{7CA3AF0E-6E6D-436A-829A-86B7B3A5E108}" destId="{7383EFC6-E554-4A3D-A064-94F157EC2ACA}" srcOrd="3" destOrd="0" presId="urn:microsoft.com/office/officeart/2018/2/layout/IconLabelList"/>
    <dgm:cxn modelId="{3BAB05EE-A2A4-4F4F-9339-B33DBB53D192}" type="presParOf" srcId="{7CA3AF0E-6E6D-436A-829A-86B7B3A5E108}" destId="{ECA77BB8-7A4B-4ABD-88C6-D59EA88AD83A}" srcOrd="4" destOrd="0" presId="urn:microsoft.com/office/officeart/2018/2/layout/IconLabelList"/>
    <dgm:cxn modelId="{F8D5D66E-83B4-4FEF-BAD7-EC5C9731BB46}" type="presParOf" srcId="{ECA77BB8-7A4B-4ABD-88C6-D59EA88AD83A}" destId="{33E488C1-0ED8-4CDC-9E90-BBCCED97D83B}" srcOrd="0" destOrd="0" presId="urn:microsoft.com/office/officeart/2018/2/layout/IconLabelList"/>
    <dgm:cxn modelId="{54D63F67-FBDB-4FE6-83F3-96A8E627A477}" type="presParOf" srcId="{ECA77BB8-7A4B-4ABD-88C6-D59EA88AD83A}" destId="{1983B581-33B0-410E-A360-A10C0F79438C}" srcOrd="1" destOrd="0" presId="urn:microsoft.com/office/officeart/2018/2/layout/IconLabelList"/>
    <dgm:cxn modelId="{8D6EF201-0FD0-4081-8A2A-4F76F87748B5}" type="presParOf" srcId="{ECA77BB8-7A4B-4ABD-88C6-D59EA88AD83A}" destId="{B6935E3A-79FF-49F0-B319-602D0DBAD0B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8AD0237-4B0B-4C1D-9B9E-68402D67CE8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76DDB3B-8F16-4BC8-8402-299238D89106}">
      <dgm:prSet phldrT="[Text]"/>
      <dgm:spPr>
        <a:solidFill>
          <a:srgbClr val="0F674E"/>
        </a:solidFill>
        <a:ln>
          <a:solidFill>
            <a:srgbClr val="C0A160"/>
          </a:solidFill>
        </a:ln>
      </dgm:spPr>
      <dgm:t>
        <a:bodyPr/>
        <a:lstStyle/>
        <a:p>
          <a:r>
            <a:rPr lang="en-US" b="1" dirty="0"/>
            <a:t>Course Goals</a:t>
          </a:r>
        </a:p>
      </dgm:t>
    </dgm:pt>
    <dgm:pt modelId="{6AB6FBC0-415D-4393-85E6-0779FBA052CE}" type="parTrans" cxnId="{CB417C16-8D80-4EA0-B03E-58FFFE3B4B27}">
      <dgm:prSet/>
      <dgm:spPr/>
      <dgm:t>
        <a:bodyPr/>
        <a:lstStyle/>
        <a:p>
          <a:endParaRPr lang="en-US"/>
        </a:p>
      </dgm:t>
    </dgm:pt>
    <dgm:pt modelId="{5E59F570-2D5E-4EE6-8374-1E88777E3A6E}" type="sibTrans" cxnId="{CB417C16-8D80-4EA0-B03E-58FFFE3B4B27}">
      <dgm:prSet/>
      <dgm:spPr/>
      <dgm:t>
        <a:bodyPr/>
        <a:lstStyle/>
        <a:p>
          <a:endParaRPr lang="en-US"/>
        </a:p>
      </dgm:t>
    </dgm:pt>
    <dgm:pt modelId="{80BBB335-9F11-457C-8844-719EFEF5524F}">
      <dgm:prSet phldrT="[Text]" custT="1"/>
      <dgm:spPr>
        <a:ln>
          <a:solidFill>
            <a:srgbClr val="C0A160"/>
          </a:solidFill>
        </a:ln>
      </dgm:spPr>
      <dgm:t>
        <a:bodyPr/>
        <a:lstStyle/>
        <a:p>
          <a:r>
            <a:rPr lang="en-US" sz="1400" b="1" dirty="0"/>
            <a:t>How would you like your students to be different/changed after completing this course?</a:t>
          </a:r>
        </a:p>
      </dgm:t>
    </dgm:pt>
    <dgm:pt modelId="{82E3D371-E6AE-4887-8B13-EF37AF60E8E3}" type="parTrans" cxnId="{8AF9FA8C-1F48-4928-8713-A796CA572B01}">
      <dgm:prSet/>
      <dgm:spPr/>
      <dgm:t>
        <a:bodyPr/>
        <a:lstStyle/>
        <a:p>
          <a:endParaRPr lang="en-US"/>
        </a:p>
      </dgm:t>
    </dgm:pt>
    <dgm:pt modelId="{6109BC5A-ADE0-40B7-B47E-874527FC9DFA}" type="sibTrans" cxnId="{8AF9FA8C-1F48-4928-8713-A796CA572B01}">
      <dgm:prSet/>
      <dgm:spPr/>
      <dgm:t>
        <a:bodyPr/>
        <a:lstStyle/>
        <a:p>
          <a:endParaRPr lang="en-US"/>
        </a:p>
      </dgm:t>
    </dgm:pt>
    <dgm:pt modelId="{95CCD633-58BE-418C-89EA-6E84910DF1AA}">
      <dgm:prSet phldrT="[Text]"/>
      <dgm:spPr>
        <a:solidFill>
          <a:srgbClr val="0F674E"/>
        </a:solidFill>
        <a:ln>
          <a:solidFill>
            <a:srgbClr val="C0A160"/>
          </a:solidFill>
        </a:ln>
      </dgm:spPr>
      <dgm:t>
        <a:bodyPr/>
        <a:lstStyle/>
        <a:p>
          <a:r>
            <a:rPr lang="en-US" b="1" dirty="0"/>
            <a:t>Assessment</a:t>
          </a:r>
        </a:p>
      </dgm:t>
    </dgm:pt>
    <dgm:pt modelId="{BA5AA35D-8E72-42DF-8CB7-8274F315482E}" type="parTrans" cxnId="{03E31CB4-DE72-4B83-BF52-9CB6963033C1}">
      <dgm:prSet/>
      <dgm:spPr/>
      <dgm:t>
        <a:bodyPr/>
        <a:lstStyle/>
        <a:p>
          <a:endParaRPr lang="en-US"/>
        </a:p>
      </dgm:t>
    </dgm:pt>
    <dgm:pt modelId="{7C0CC2D8-76E1-4474-9551-1948CD653372}" type="sibTrans" cxnId="{03E31CB4-DE72-4B83-BF52-9CB6963033C1}">
      <dgm:prSet/>
      <dgm:spPr/>
      <dgm:t>
        <a:bodyPr/>
        <a:lstStyle/>
        <a:p>
          <a:endParaRPr lang="en-US"/>
        </a:p>
      </dgm:t>
    </dgm:pt>
    <dgm:pt modelId="{2A8792B9-2C15-4AAA-8C6D-05A05B3C61E1}">
      <dgm:prSet phldrT="[Text]" custT="1"/>
      <dgm:spPr>
        <a:ln>
          <a:solidFill>
            <a:srgbClr val="C0A160"/>
          </a:solidFill>
        </a:ln>
      </dgm:spPr>
      <dgm:t>
        <a:bodyPr/>
        <a:lstStyle/>
        <a:p>
          <a:r>
            <a:rPr lang="en-US" sz="1400" b="1" dirty="0"/>
            <a:t>How will you be able to capture/measure the change in your students?</a:t>
          </a:r>
        </a:p>
      </dgm:t>
    </dgm:pt>
    <dgm:pt modelId="{32ABDBC7-3809-4EB0-8EEB-C7BA230301AF}" type="parTrans" cxnId="{7E3541AD-7CA9-4F76-B629-9E4E62EF338F}">
      <dgm:prSet/>
      <dgm:spPr/>
      <dgm:t>
        <a:bodyPr/>
        <a:lstStyle/>
        <a:p>
          <a:endParaRPr lang="en-US"/>
        </a:p>
      </dgm:t>
    </dgm:pt>
    <dgm:pt modelId="{A9BB5CDE-E113-4BC1-98BC-D98C19F1DC1E}" type="sibTrans" cxnId="{7E3541AD-7CA9-4F76-B629-9E4E62EF338F}">
      <dgm:prSet/>
      <dgm:spPr/>
      <dgm:t>
        <a:bodyPr/>
        <a:lstStyle/>
        <a:p>
          <a:endParaRPr lang="en-US"/>
        </a:p>
      </dgm:t>
    </dgm:pt>
    <dgm:pt modelId="{1ADFA415-77B9-448E-BF60-389C15EAA5F2}">
      <dgm:prSet phldrT="[Text]"/>
      <dgm:spPr>
        <a:solidFill>
          <a:srgbClr val="0F674E"/>
        </a:solidFill>
        <a:ln>
          <a:solidFill>
            <a:srgbClr val="C0A160"/>
          </a:solidFill>
        </a:ln>
      </dgm:spPr>
      <dgm:t>
        <a:bodyPr/>
        <a:lstStyle/>
        <a:p>
          <a:r>
            <a:rPr lang="en-US" b="1" dirty="0"/>
            <a:t>Learning Outcomes</a:t>
          </a:r>
        </a:p>
      </dgm:t>
    </dgm:pt>
    <dgm:pt modelId="{ADB3D915-1346-4345-AF87-53FE51474E17}" type="parTrans" cxnId="{9B01899F-6A25-494E-872B-E7B997E98EDA}">
      <dgm:prSet/>
      <dgm:spPr/>
      <dgm:t>
        <a:bodyPr/>
        <a:lstStyle/>
        <a:p>
          <a:endParaRPr lang="en-US"/>
        </a:p>
      </dgm:t>
    </dgm:pt>
    <dgm:pt modelId="{827DA149-D4EE-48BD-B235-6F9E351D2E13}" type="sibTrans" cxnId="{9B01899F-6A25-494E-872B-E7B997E98EDA}">
      <dgm:prSet/>
      <dgm:spPr/>
      <dgm:t>
        <a:bodyPr/>
        <a:lstStyle/>
        <a:p>
          <a:endParaRPr lang="en-US"/>
        </a:p>
      </dgm:t>
    </dgm:pt>
    <dgm:pt modelId="{DBC66A2C-E31E-4185-9945-43438894C548}">
      <dgm:prSet phldrT="[Text]" custT="1"/>
      <dgm:spPr>
        <a:ln>
          <a:solidFill>
            <a:srgbClr val="C0A160"/>
          </a:solidFill>
        </a:ln>
      </dgm:spPr>
      <dgm:t>
        <a:bodyPr/>
        <a:lstStyle/>
        <a:p>
          <a:r>
            <a:rPr lang="en-US" sz="1400" b="1" dirty="0"/>
            <a:t>What must your students be able to think/do to succeed in the assessment?</a:t>
          </a:r>
        </a:p>
      </dgm:t>
    </dgm:pt>
    <dgm:pt modelId="{AC70C93E-C0C1-4E62-8A73-1A615E612639}" type="parTrans" cxnId="{1E8780FA-BD3F-48C6-ABEB-3E56D5386259}">
      <dgm:prSet/>
      <dgm:spPr/>
      <dgm:t>
        <a:bodyPr/>
        <a:lstStyle/>
        <a:p>
          <a:endParaRPr lang="en-US"/>
        </a:p>
      </dgm:t>
    </dgm:pt>
    <dgm:pt modelId="{52BD3A86-FC03-41CA-9261-31BC8FDF7AE7}" type="sibTrans" cxnId="{1E8780FA-BD3F-48C6-ABEB-3E56D5386259}">
      <dgm:prSet/>
      <dgm:spPr/>
      <dgm:t>
        <a:bodyPr/>
        <a:lstStyle/>
        <a:p>
          <a:endParaRPr lang="en-US"/>
        </a:p>
      </dgm:t>
    </dgm:pt>
    <dgm:pt modelId="{F6390502-BD51-425B-A7D4-21839DB73068}">
      <dgm:prSet phldrT="[Text]"/>
      <dgm:spPr>
        <a:solidFill>
          <a:srgbClr val="0F674E"/>
        </a:solidFill>
        <a:ln>
          <a:solidFill>
            <a:srgbClr val="C0A160"/>
          </a:solidFill>
        </a:ln>
      </dgm:spPr>
      <dgm:t>
        <a:bodyPr/>
        <a:lstStyle/>
        <a:p>
          <a:r>
            <a:rPr lang="en-US" b="1" dirty="0"/>
            <a:t>Tools</a:t>
          </a:r>
        </a:p>
      </dgm:t>
    </dgm:pt>
    <dgm:pt modelId="{FA4F10F5-1DD4-4FE2-84FA-74F7323331DA}" type="parTrans" cxnId="{30A73843-C7FD-4B6F-9846-273C71DD3C12}">
      <dgm:prSet/>
      <dgm:spPr/>
      <dgm:t>
        <a:bodyPr/>
        <a:lstStyle/>
        <a:p>
          <a:endParaRPr lang="en-US"/>
        </a:p>
      </dgm:t>
    </dgm:pt>
    <dgm:pt modelId="{2DA3B21C-4A27-4005-AAA4-8590EBC51C23}" type="sibTrans" cxnId="{30A73843-C7FD-4B6F-9846-273C71DD3C12}">
      <dgm:prSet/>
      <dgm:spPr/>
      <dgm:t>
        <a:bodyPr/>
        <a:lstStyle/>
        <a:p>
          <a:endParaRPr lang="en-US"/>
        </a:p>
      </dgm:t>
    </dgm:pt>
    <dgm:pt modelId="{11C97C59-AD00-4159-80D3-A0B0C391F1D7}">
      <dgm:prSet phldrT="[Text]" custT="1"/>
      <dgm:spPr>
        <a:ln>
          <a:solidFill>
            <a:srgbClr val="C0A160"/>
          </a:solidFill>
        </a:ln>
      </dgm:spPr>
      <dgm:t>
        <a:bodyPr/>
        <a:lstStyle/>
        <a:p>
          <a:r>
            <a:rPr lang="en-US" sz="1400" b="1" dirty="0"/>
            <a:t>What online tools are best suited to give the student the needed experiences?</a:t>
          </a:r>
        </a:p>
      </dgm:t>
    </dgm:pt>
    <dgm:pt modelId="{690955C2-E585-4087-A367-AF4A1DE0B802}" type="parTrans" cxnId="{9965FFE5-ADEA-4320-AFC8-32D27FBB2511}">
      <dgm:prSet/>
      <dgm:spPr/>
      <dgm:t>
        <a:bodyPr/>
        <a:lstStyle/>
        <a:p>
          <a:endParaRPr lang="en-US"/>
        </a:p>
      </dgm:t>
    </dgm:pt>
    <dgm:pt modelId="{EDCE7BCC-2EB8-4DEE-885A-46A0D32FD1B4}" type="sibTrans" cxnId="{9965FFE5-ADEA-4320-AFC8-32D27FBB2511}">
      <dgm:prSet/>
      <dgm:spPr/>
      <dgm:t>
        <a:bodyPr/>
        <a:lstStyle/>
        <a:p>
          <a:endParaRPr lang="en-US"/>
        </a:p>
      </dgm:t>
    </dgm:pt>
    <dgm:pt modelId="{23E7E1D8-2F7F-45B2-8CAC-2528E495AFEB}">
      <dgm:prSet phldrT="[Text]" custT="1"/>
      <dgm:spPr>
        <a:ln>
          <a:solidFill>
            <a:srgbClr val="C0A160"/>
          </a:solidFill>
        </a:ln>
      </dgm:spPr>
      <dgm:t>
        <a:bodyPr/>
        <a:lstStyle/>
        <a:p>
          <a:r>
            <a:rPr lang="en-US" sz="1400" b="1" dirty="0"/>
            <a:t>What learning experiences must the student have to achieve the learning outcome?</a:t>
          </a:r>
        </a:p>
      </dgm:t>
    </dgm:pt>
    <dgm:pt modelId="{E7E24B33-BC8D-42D6-8FDD-45099E99159D}" type="parTrans" cxnId="{27BE5835-12E4-46F1-A778-FF0E4CD64B44}">
      <dgm:prSet/>
      <dgm:spPr/>
      <dgm:t>
        <a:bodyPr/>
        <a:lstStyle/>
        <a:p>
          <a:endParaRPr lang="en-US"/>
        </a:p>
      </dgm:t>
    </dgm:pt>
    <dgm:pt modelId="{0845FD02-6BE5-4170-9F58-3F77088F1C1C}" type="sibTrans" cxnId="{27BE5835-12E4-46F1-A778-FF0E4CD64B44}">
      <dgm:prSet/>
      <dgm:spPr/>
      <dgm:t>
        <a:bodyPr/>
        <a:lstStyle/>
        <a:p>
          <a:endParaRPr lang="en-US"/>
        </a:p>
      </dgm:t>
    </dgm:pt>
    <dgm:pt modelId="{E0422670-A5D4-4BF8-B9FD-85D594528175}" type="pres">
      <dgm:prSet presAssocID="{58AD0237-4B0B-4C1D-9B9E-68402D67CE88}" presName="linearFlow" presStyleCnt="0">
        <dgm:presLayoutVars>
          <dgm:dir/>
          <dgm:animLvl val="lvl"/>
          <dgm:resizeHandles val="exact"/>
        </dgm:presLayoutVars>
      </dgm:prSet>
      <dgm:spPr/>
    </dgm:pt>
    <dgm:pt modelId="{CD5C179B-7D05-4DB7-8288-59F32E3AD1BE}" type="pres">
      <dgm:prSet presAssocID="{576DDB3B-8F16-4BC8-8402-299238D89106}" presName="composite" presStyleCnt="0"/>
      <dgm:spPr/>
    </dgm:pt>
    <dgm:pt modelId="{3830E24F-4C4D-44E4-AF7D-0F11F8213926}" type="pres">
      <dgm:prSet presAssocID="{576DDB3B-8F16-4BC8-8402-299238D89106}" presName="parentText" presStyleLbl="alignNode1" presStyleIdx="0" presStyleCnt="4">
        <dgm:presLayoutVars>
          <dgm:chMax val="1"/>
          <dgm:bulletEnabled val="1"/>
        </dgm:presLayoutVars>
      </dgm:prSet>
      <dgm:spPr/>
    </dgm:pt>
    <dgm:pt modelId="{3EC5EA7A-F5BB-4557-8D54-853D36A5859E}" type="pres">
      <dgm:prSet presAssocID="{576DDB3B-8F16-4BC8-8402-299238D89106}" presName="descendantText" presStyleLbl="alignAcc1" presStyleIdx="0" presStyleCnt="4" custLinFactNeighborX="1660" custLinFactNeighborY="-174">
        <dgm:presLayoutVars>
          <dgm:bulletEnabled val="1"/>
        </dgm:presLayoutVars>
      </dgm:prSet>
      <dgm:spPr/>
    </dgm:pt>
    <dgm:pt modelId="{59C05B3A-2822-4706-B53C-DED474E7622A}" type="pres">
      <dgm:prSet presAssocID="{5E59F570-2D5E-4EE6-8374-1E88777E3A6E}" presName="sp" presStyleCnt="0"/>
      <dgm:spPr/>
    </dgm:pt>
    <dgm:pt modelId="{DDBE1DBB-5B58-4D72-8B5B-EF1B085A0FCF}" type="pres">
      <dgm:prSet presAssocID="{95CCD633-58BE-418C-89EA-6E84910DF1AA}" presName="composite" presStyleCnt="0"/>
      <dgm:spPr/>
    </dgm:pt>
    <dgm:pt modelId="{7ED142CF-02D8-4C39-9BFA-ECEEA30BF3AE}" type="pres">
      <dgm:prSet presAssocID="{95CCD633-58BE-418C-89EA-6E84910DF1AA}" presName="parentText" presStyleLbl="alignNode1" presStyleIdx="1" presStyleCnt="4">
        <dgm:presLayoutVars>
          <dgm:chMax val="1"/>
          <dgm:bulletEnabled val="1"/>
        </dgm:presLayoutVars>
      </dgm:prSet>
      <dgm:spPr/>
    </dgm:pt>
    <dgm:pt modelId="{22045914-3686-456E-AF03-8B139388C3A3}" type="pres">
      <dgm:prSet presAssocID="{95CCD633-58BE-418C-89EA-6E84910DF1AA}" presName="descendantText" presStyleLbl="alignAcc1" presStyleIdx="1" presStyleCnt="4" custLinFactNeighborX="356">
        <dgm:presLayoutVars>
          <dgm:bulletEnabled val="1"/>
        </dgm:presLayoutVars>
      </dgm:prSet>
      <dgm:spPr/>
    </dgm:pt>
    <dgm:pt modelId="{8139A8C8-7A71-49F3-A947-3978F7BB5272}" type="pres">
      <dgm:prSet presAssocID="{7C0CC2D8-76E1-4474-9551-1948CD653372}" presName="sp" presStyleCnt="0"/>
      <dgm:spPr/>
    </dgm:pt>
    <dgm:pt modelId="{83F7173D-9FB0-4D6D-ACE9-924B0C78EFA3}" type="pres">
      <dgm:prSet presAssocID="{1ADFA415-77B9-448E-BF60-389C15EAA5F2}" presName="composite" presStyleCnt="0"/>
      <dgm:spPr/>
    </dgm:pt>
    <dgm:pt modelId="{21BA79C4-0942-47FE-A5C0-BD3EB0C1319B}" type="pres">
      <dgm:prSet presAssocID="{1ADFA415-77B9-448E-BF60-389C15EAA5F2}" presName="parentText" presStyleLbl="alignNode1" presStyleIdx="2" presStyleCnt="4">
        <dgm:presLayoutVars>
          <dgm:chMax val="1"/>
          <dgm:bulletEnabled val="1"/>
        </dgm:presLayoutVars>
      </dgm:prSet>
      <dgm:spPr/>
    </dgm:pt>
    <dgm:pt modelId="{7C9DAC71-3980-4550-98EB-CE56D545C82C}" type="pres">
      <dgm:prSet presAssocID="{1ADFA415-77B9-448E-BF60-389C15EAA5F2}" presName="descendantText" presStyleLbl="alignAcc1" presStyleIdx="2" presStyleCnt="4">
        <dgm:presLayoutVars>
          <dgm:bulletEnabled val="1"/>
        </dgm:presLayoutVars>
      </dgm:prSet>
      <dgm:spPr/>
    </dgm:pt>
    <dgm:pt modelId="{14AF7F84-FACF-4034-86CB-154F8A8F9C3A}" type="pres">
      <dgm:prSet presAssocID="{827DA149-D4EE-48BD-B235-6F9E351D2E13}" presName="sp" presStyleCnt="0"/>
      <dgm:spPr/>
    </dgm:pt>
    <dgm:pt modelId="{6E0FE08A-2CCF-4CE0-A84D-FCB76143E44C}" type="pres">
      <dgm:prSet presAssocID="{F6390502-BD51-425B-A7D4-21839DB73068}" presName="composite" presStyleCnt="0"/>
      <dgm:spPr/>
    </dgm:pt>
    <dgm:pt modelId="{464D59F1-FA1D-4F2E-A9DD-5015A1087222}" type="pres">
      <dgm:prSet presAssocID="{F6390502-BD51-425B-A7D4-21839DB73068}" presName="parentText" presStyleLbl="alignNode1" presStyleIdx="3" presStyleCnt="4">
        <dgm:presLayoutVars>
          <dgm:chMax val="1"/>
          <dgm:bulletEnabled val="1"/>
        </dgm:presLayoutVars>
      </dgm:prSet>
      <dgm:spPr/>
    </dgm:pt>
    <dgm:pt modelId="{92F78FEF-940B-4C83-935E-A06E67CD453F}" type="pres">
      <dgm:prSet presAssocID="{F6390502-BD51-425B-A7D4-21839DB73068}" presName="descendantText" presStyleLbl="alignAcc1" presStyleIdx="3" presStyleCnt="4">
        <dgm:presLayoutVars>
          <dgm:bulletEnabled val="1"/>
        </dgm:presLayoutVars>
      </dgm:prSet>
      <dgm:spPr/>
    </dgm:pt>
  </dgm:ptLst>
  <dgm:cxnLst>
    <dgm:cxn modelId="{CB417C16-8D80-4EA0-B03E-58FFFE3B4B27}" srcId="{58AD0237-4B0B-4C1D-9B9E-68402D67CE88}" destId="{576DDB3B-8F16-4BC8-8402-299238D89106}" srcOrd="0" destOrd="0" parTransId="{6AB6FBC0-415D-4393-85E6-0779FBA052CE}" sibTransId="{5E59F570-2D5E-4EE6-8374-1E88777E3A6E}"/>
    <dgm:cxn modelId="{A4D46E21-D6F6-4052-A172-2CEA3F6BF307}" type="presOf" srcId="{576DDB3B-8F16-4BC8-8402-299238D89106}" destId="{3830E24F-4C4D-44E4-AF7D-0F11F8213926}" srcOrd="0" destOrd="0" presId="urn:microsoft.com/office/officeart/2005/8/layout/chevron2"/>
    <dgm:cxn modelId="{27BE5835-12E4-46F1-A778-FF0E4CD64B44}" srcId="{F6390502-BD51-425B-A7D4-21839DB73068}" destId="{23E7E1D8-2F7F-45B2-8CAC-2528E495AFEB}" srcOrd="0" destOrd="0" parTransId="{E7E24B33-BC8D-42D6-8FDD-45099E99159D}" sibTransId="{0845FD02-6BE5-4170-9F58-3F77088F1C1C}"/>
    <dgm:cxn modelId="{C3BDFF35-57DA-4092-A40B-51C2CEB6D472}" type="presOf" srcId="{95CCD633-58BE-418C-89EA-6E84910DF1AA}" destId="{7ED142CF-02D8-4C39-9BFA-ECEEA30BF3AE}" srcOrd="0" destOrd="0" presId="urn:microsoft.com/office/officeart/2005/8/layout/chevron2"/>
    <dgm:cxn modelId="{495C1761-FC26-489D-88F0-B8F47B64F97D}" type="presOf" srcId="{58AD0237-4B0B-4C1D-9B9E-68402D67CE88}" destId="{E0422670-A5D4-4BF8-B9FD-85D594528175}" srcOrd="0" destOrd="0" presId="urn:microsoft.com/office/officeart/2005/8/layout/chevron2"/>
    <dgm:cxn modelId="{30A73843-C7FD-4B6F-9846-273C71DD3C12}" srcId="{58AD0237-4B0B-4C1D-9B9E-68402D67CE88}" destId="{F6390502-BD51-425B-A7D4-21839DB73068}" srcOrd="3" destOrd="0" parTransId="{FA4F10F5-1DD4-4FE2-84FA-74F7323331DA}" sibTransId="{2DA3B21C-4A27-4005-AAA4-8590EBC51C23}"/>
    <dgm:cxn modelId="{075F4D73-8051-4FF3-9A37-6A15C27ED395}" type="presOf" srcId="{F6390502-BD51-425B-A7D4-21839DB73068}" destId="{464D59F1-FA1D-4F2E-A9DD-5015A1087222}" srcOrd="0" destOrd="0" presId="urn:microsoft.com/office/officeart/2005/8/layout/chevron2"/>
    <dgm:cxn modelId="{0E44BB74-DBCC-4ECB-B4C7-9A17C049184B}" type="presOf" srcId="{80BBB335-9F11-457C-8844-719EFEF5524F}" destId="{3EC5EA7A-F5BB-4557-8D54-853D36A5859E}" srcOrd="0" destOrd="0" presId="urn:microsoft.com/office/officeart/2005/8/layout/chevron2"/>
    <dgm:cxn modelId="{8C4DEE7D-4215-43AD-9D6C-194619FFC44F}" type="presOf" srcId="{11C97C59-AD00-4159-80D3-A0B0C391F1D7}" destId="{92F78FEF-940B-4C83-935E-A06E67CD453F}" srcOrd="0" destOrd="1" presId="urn:microsoft.com/office/officeart/2005/8/layout/chevron2"/>
    <dgm:cxn modelId="{55578A81-1D95-4B93-B203-8ED1DD94ACF2}" type="presOf" srcId="{2A8792B9-2C15-4AAA-8C6D-05A05B3C61E1}" destId="{22045914-3686-456E-AF03-8B139388C3A3}" srcOrd="0" destOrd="0" presId="urn:microsoft.com/office/officeart/2005/8/layout/chevron2"/>
    <dgm:cxn modelId="{8AF9FA8C-1F48-4928-8713-A796CA572B01}" srcId="{576DDB3B-8F16-4BC8-8402-299238D89106}" destId="{80BBB335-9F11-457C-8844-719EFEF5524F}" srcOrd="0" destOrd="0" parTransId="{82E3D371-E6AE-4887-8B13-EF37AF60E8E3}" sibTransId="{6109BC5A-ADE0-40B7-B47E-874527FC9DFA}"/>
    <dgm:cxn modelId="{9B01899F-6A25-494E-872B-E7B997E98EDA}" srcId="{58AD0237-4B0B-4C1D-9B9E-68402D67CE88}" destId="{1ADFA415-77B9-448E-BF60-389C15EAA5F2}" srcOrd="2" destOrd="0" parTransId="{ADB3D915-1346-4345-AF87-53FE51474E17}" sibTransId="{827DA149-D4EE-48BD-B235-6F9E351D2E13}"/>
    <dgm:cxn modelId="{7E3541AD-7CA9-4F76-B629-9E4E62EF338F}" srcId="{95CCD633-58BE-418C-89EA-6E84910DF1AA}" destId="{2A8792B9-2C15-4AAA-8C6D-05A05B3C61E1}" srcOrd="0" destOrd="0" parTransId="{32ABDBC7-3809-4EB0-8EEB-C7BA230301AF}" sibTransId="{A9BB5CDE-E113-4BC1-98BC-D98C19F1DC1E}"/>
    <dgm:cxn modelId="{7D96CCB1-964F-4893-8A45-9ABBAA5473FE}" type="presOf" srcId="{23E7E1D8-2F7F-45B2-8CAC-2528E495AFEB}" destId="{92F78FEF-940B-4C83-935E-A06E67CD453F}" srcOrd="0" destOrd="0" presId="urn:microsoft.com/office/officeart/2005/8/layout/chevron2"/>
    <dgm:cxn modelId="{03E31CB4-DE72-4B83-BF52-9CB6963033C1}" srcId="{58AD0237-4B0B-4C1D-9B9E-68402D67CE88}" destId="{95CCD633-58BE-418C-89EA-6E84910DF1AA}" srcOrd="1" destOrd="0" parTransId="{BA5AA35D-8E72-42DF-8CB7-8274F315482E}" sibTransId="{7C0CC2D8-76E1-4474-9551-1948CD653372}"/>
    <dgm:cxn modelId="{07D366C4-6E68-4C95-8EE7-F1A09679AEBA}" type="presOf" srcId="{DBC66A2C-E31E-4185-9945-43438894C548}" destId="{7C9DAC71-3980-4550-98EB-CE56D545C82C}" srcOrd="0" destOrd="0" presId="urn:microsoft.com/office/officeart/2005/8/layout/chevron2"/>
    <dgm:cxn modelId="{1F881CDB-16D6-4459-A105-2502AAF88328}" type="presOf" srcId="{1ADFA415-77B9-448E-BF60-389C15EAA5F2}" destId="{21BA79C4-0942-47FE-A5C0-BD3EB0C1319B}" srcOrd="0" destOrd="0" presId="urn:microsoft.com/office/officeart/2005/8/layout/chevron2"/>
    <dgm:cxn modelId="{9965FFE5-ADEA-4320-AFC8-32D27FBB2511}" srcId="{F6390502-BD51-425B-A7D4-21839DB73068}" destId="{11C97C59-AD00-4159-80D3-A0B0C391F1D7}" srcOrd="1" destOrd="0" parTransId="{690955C2-E585-4087-A367-AF4A1DE0B802}" sibTransId="{EDCE7BCC-2EB8-4DEE-885A-46A0D32FD1B4}"/>
    <dgm:cxn modelId="{1E8780FA-BD3F-48C6-ABEB-3E56D5386259}" srcId="{1ADFA415-77B9-448E-BF60-389C15EAA5F2}" destId="{DBC66A2C-E31E-4185-9945-43438894C548}" srcOrd="0" destOrd="0" parTransId="{AC70C93E-C0C1-4E62-8A73-1A615E612639}" sibTransId="{52BD3A86-FC03-41CA-9261-31BC8FDF7AE7}"/>
    <dgm:cxn modelId="{57177267-EC33-4386-AB6F-D4CDB8056CCC}" type="presParOf" srcId="{E0422670-A5D4-4BF8-B9FD-85D594528175}" destId="{CD5C179B-7D05-4DB7-8288-59F32E3AD1BE}" srcOrd="0" destOrd="0" presId="urn:microsoft.com/office/officeart/2005/8/layout/chevron2"/>
    <dgm:cxn modelId="{8279078C-5A8F-4FF9-889C-357DBDA47990}" type="presParOf" srcId="{CD5C179B-7D05-4DB7-8288-59F32E3AD1BE}" destId="{3830E24F-4C4D-44E4-AF7D-0F11F8213926}" srcOrd="0" destOrd="0" presId="urn:microsoft.com/office/officeart/2005/8/layout/chevron2"/>
    <dgm:cxn modelId="{4786A2FA-06C9-4150-9763-F8E589FA52DA}" type="presParOf" srcId="{CD5C179B-7D05-4DB7-8288-59F32E3AD1BE}" destId="{3EC5EA7A-F5BB-4557-8D54-853D36A5859E}" srcOrd="1" destOrd="0" presId="urn:microsoft.com/office/officeart/2005/8/layout/chevron2"/>
    <dgm:cxn modelId="{26310E74-4E4C-4EE3-AE62-1D7A071D3EDB}" type="presParOf" srcId="{E0422670-A5D4-4BF8-B9FD-85D594528175}" destId="{59C05B3A-2822-4706-B53C-DED474E7622A}" srcOrd="1" destOrd="0" presId="urn:microsoft.com/office/officeart/2005/8/layout/chevron2"/>
    <dgm:cxn modelId="{D58BB975-005B-42F5-932D-011A4B60287E}" type="presParOf" srcId="{E0422670-A5D4-4BF8-B9FD-85D594528175}" destId="{DDBE1DBB-5B58-4D72-8B5B-EF1B085A0FCF}" srcOrd="2" destOrd="0" presId="urn:microsoft.com/office/officeart/2005/8/layout/chevron2"/>
    <dgm:cxn modelId="{12997610-BE87-4B16-B433-C132EC693704}" type="presParOf" srcId="{DDBE1DBB-5B58-4D72-8B5B-EF1B085A0FCF}" destId="{7ED142CF-02D8-4C39-9BFA-ECEEA30BF3AE}" srcOrd="0" destOrd="0" presId="urn:microsoft.com/office/officeart/2005/8/layout/chevron2"/>
    <dgm:cxn modelId="{639B82FB-9EF4-490C-BECE-5FEE27CA9B4E}" type="presParOf" srcId="{DDBE1DBB-5B58-4D72-8B5B-EF1B085A0FCF}" destId="{22045914-3686-456E-AF03-8B139388C3A3}" srcOrd="1" destOrd="0" presId="urn:microsoft.com/office/officeart/2005/8/layout/chevron2"/>
    <dgm:cxn modelId="{30441F17-BE69-474B-A751-47063552A749}" type="presParOf" srcId="{E0422670-A5D4-4BF8-B9FD-85D594528175}" destId="{8139A8C8-7A71-49F3-A947-3978F7BB5272}" srcOrd="3" destOrd="0" presId="urn:microsoft.com/office/officeart/2005/8/layout/chevron2"/>
    <dgm:cxn modelId="{EB691725-978F-438A-BE9B-A92FAEA8359F}" type="presParOf" srcId="{E0422670-A5D4-4BF8-B9FD-85D594528175}" destId="{83F7173D-9FB0-4D6D-ACE9-924B0C78EFA3}" srcOrd="4" destOrd="0" presId="urn:microsoft.com/office/officeart/2005/8/layout/chevron2"/>
    <dgm:cxn modelId="{F51CA665-04CE-44C1-9390-6EBF02A32745}" type="presParOf" srcId="{83F7173D-9FB0-4D6D-ACE9-924B0C78EFA3}" destId="{21BA79C4-0942-47FE-A5C0-BD3EB0C1319B}" srcOrd="0" destOrd="0" presId="urn:microsoft.com/office/officeart/2005/8/layout/chevron2"/>
    <dgm:cxn modelId="{527EE257-1FF9-46CF-BC4A-42BB4E617156}" type="presParOf" srcId="{83F7173D-9FB0-4D6D-ACE9-924B0C78EFA3}" destId="{7C9DAC71-3980-4550-98EB-CE56D545C82C}" srcOrd="1" destOrd="0" presId="urn:microsoft.com/office/officeart/2005/8/layout/chevron2"/>
    <dgm:cxn modelId="{5B1518BA-E751-4213-95DA-A26F83049EDB}" type="presParOf" srcId="{E0422670-A5D4-4BF8-B9FD-85D594528175}" destId="{14AF7F84-FACF-4034-86CB-154F8A8F9C3A}" srcOrd="5" destOrd="0" presId="urn:microsoft.com/office/officeart/2005/8/layout/chevron2"/>
    <dgm:cxn modelId="{4DF1BD5A-FE07-45E3-A2ED-6DB0E7CBC75D}" type="presParOf" srcId="{E0422670-A5D4-4BF8-B9FD-85D594528175}" destId="{6E0FE08A-2CCF-4CE0-A84D-FCB76143E44C}" srcOrd="6" destOrd="0" presId="urn:microsoft.com/office/officeart/2005/8/layout/chevron2"/>
    <dgm:cxn modelId="{7188D8FA-430D-4A79-8BD4-E460E8BE4A3D}" type="presParOf" srcId="{6E0FE08A-2CCF-4CE0-A84D-FCB76143E44C}" destId="{464D59F1-FA1D-4F2E-A9DD-5015A1087222}" srcOrd="0" destOrd="0" presId="urn:microsoft.com/office/officeart/2005/8/layout/chevron2"/>
    <dgm:cxn modelId="{F8A6241E-D5B8-4C1C-B7DD-6DF561468B5C}" type="presParOf" srcId="{6E0FE08A-2CCF-4CE0-A84D-FCB76143E44C}" destId="{92F78FEF-940B-4C83-935E-A06E67CD453F}"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21CF2-7DCC-43D8-AC6D-AB6079D2A2F1}">
      <dsp:nvSpPr>
        <dsp:cNvPr id="0" name=""/>
        <dsp:cNvSpPr/>
      </dsp:nvSpPr>
      <dsp:spPr>
        <a:xfrm>
          <a:off x="1104826" y="975728"/>
          <a:ext cx="1491206" cy="1491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CB267-5F37-4FBB-8DDE-82109E67E73D}">
      <dsp:nvSpPr>
        <dsp:cNvPr id="0" name=""/>
        <dsp:cNvSpPr/>
      </dsp:nvSpPr>
      <dsp:spPr>
        <a:xfrm>
          <a:off x="193533" y="2857225"/>
          <a:ext cx="33137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A record of the course</a:t>
          </a:r>
          <a:endParaRPr lang="en-US" sz="2400" kern="1200"/>
        </a:p>
      </dsp:txBody>
      <dsp:txXfrm>
        <a:off x="193533" y="2857225"/>
        <a:ext cx="3313792" cy="720000"/>
      </dsp:txXfrm>
    </dsp:sp>
    <dsp:sp modelId="{2C1ED80E-36A5-4BE5-8229-07457ED7A159}">
      <dsp:nvSpPr>
        <dsp:cNvPr id="0" name=""/>
        <dsp:cNvSpPr/>
      </dsp:nvSpPr>
      <dsp:spPr>
        <a:xfrm>
          <a:off x="4998532" y="975728"/>
          <a:ext cx="1491206" cy="1491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2A536-25D7-47C7-8542-FB19D5E0A6F9}">
      <dsp:nvSpPr>
        <dsp:cNvPr id="0" name=""/>
        <dsp:cNvSpPr/>
      </dsp:nvSpPr>
      <dsp:spPr>
        <a:xfrm>
          <a:off x="4087239" y="2857225"/>
          <a:ext cx="33137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A contract between the student and faculty</a:t>
          </a:r>
          <a:endParaRPr lang="en-US" sz="2400" kern="1200"/>
        </a:p>
      </dsp:txBody>
      <dsp:txXfrm>
        <a:off x="4087239" y="2857225"/>
        <a:ext cx="3313792" cy="720000"/>
      </dsp:txXfrm>
    </dsp:sp>
    <dsp:sp modelId="{33E488C1-0ED8-4CDC-9E90-BBCCED97D83B}">
      <dsp:nvSpPr>
        <dsp:cNvPr id="0" name=""/>
        <dsp:cNvSpPr/>
      </dsp:nvSpPr>
      <dsp:spPr>
        <a:xfrm>
          <a:off x="8892238" y="975728"/>
          <a:ext cx="1491206" cy="1491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35E3A-79FF-49F0-B319-602D0DBAD0BA}">
      <dsp:nvSpPr>
        <dsp:cNvPr id="0" name=""/>
        <dsp:cNvSpPr/>
      </dsp:nvSpPr>
      <dsp:spPr>
        <a:xfrm>
          <a:off x="7980945" y="2857225"/>
          <a:ext cx="33137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A learning tool</a:t>
          </a:r>
          <a:endParaRPr lang="en-US" sz="2400" kern="1200"/>
        </a:p>
      </dsp:txBody>
      <dsp:txXfrm>
        <a:off x="7980945" y="2857225"/>
        <a:ext cx="331379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0E24F-4C4D-44E4-AF7D-0F11F8213926}">
      <dsp:nvSpPr>
        <dsp:cNvPr id="0" name=""/>
        <dsp:cNvSpPr/>
      </dsp:nvSpPr>
      <dsp:spPr>
        <a:xfrm rot="5400000">
          <a:off x="-243371" y="245203"/>
          <a:ext cx="1622476" cy="1135733"/>
        </a:xfrm>
        <a:prstGeom prst="chevron">
          <a:avLst/>
        </a:prstGeom>
        <a:solidFill>
          <a:srgbClr val="0F674E"/>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Course Goals</a:t>
          </a:r>
        </a:p>
      </dsp:txBody>
      <dsp:txXfrm rot="-5400000">
        <a:off x="1" y="569699"/>
        <a:ext cx="1135733" cy="486743"/>
      </dsp:txXfrm>
    </dsp:sp>
    <dsp:sp modelId="{3EC5EA7A-F5BB-4557-8D54-853D36A5859E}">
      <dsp:nvSpPr>
        <dsp:cNvPr id="0" name=""/>
        <dsp:cNvSpPr/>
      </dsp:nvSpPr>
      <dsp:spPr>
        <a:xfrm rot="5400000">
          <a:off x="4401861" y="-3266128"/>
          <a:ext cx="1054609" cy="7586866"/>
        </a:xfrm>
        <a:prstGeom prst="round2SameRect">
          <a:avLst/>
        </a:prstGeom>
        <a:solidFill>
          <a:schemeClr val="lt1">
            <a:alpha val="90000"/>
            <a:hueOff val="0"/>
            <a:satOff val="0"/>
            <a:lumOff val="0"/>
            <a:alphaOff val="0"/>
          </a:schemeClr>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How would you like your students to be different/changed after completing this course?</a:t>
          </a:r>
        </a:p>
      </dsp:txBody>
      <dsp:txXfrm rot="-5400000">
        <a:off x="1135733" y="51482"/>
        <a:ext cx="7535384" cy="951645"/>
      </dsp:txXfrm>
    </dsp:sp>
    <dsp:sp modelId="{7ED142CF-02D8-4C39-9BFA-ECEEA30BF3AE}">
      <dsp:nvSpPr>
        <dsp:cNvPr id="0" name=""/>
        <dsp:cNvSpPr/>
      </dsp:nvSpPr>
      <dsp:spPr>
        <a:xfrm rot="5400000">
          <a:off x="-243371" y="1724343"/>
          <a:ext cx="1622476" cy="1135733"/>
        </a:xfrm>
        <a:prstGeom prst="chevron">
          <a:avLst/>
        </a:prstGeom>
        <a:solidFill>
          <a:srgbClr val="0F674E"/>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Assessment</a:t>
          </a:r>
        </a:p>
      </dsp:txBody>
      <dsp:txXfrm rot="-5400000">
        <a:off x="1" y="2048839"/>
        <a:ext cx="1135733" cy="486743"/>
      </dsp:txXfrm>
    </dsp:sp>
    <dsp:sp modelId="{22045914-3686-456E-AF03-8B139388C3A3}">
      <dsp:nvSpPr>
        <dsp:cNvPr id="0" name=""/>
        <dsp:cNvSpPr/>
      </dsp:nvSpPr>
      <dsp:spPr>
        <a:xfrm rot="5400000">
          <a:off x="4401861" y="-1785156"/>
          <a:ext cx="1054609" cy="7586866"/>
        </a:xfrm>
        <a:prstGeom prst="round2SameRect">
          <a:avLst/>
        </a:prstGeom>
        <a:solidFill>
          <a:schemeClr val="lt1">
            <a:alpha val="90000"/>
            <a:hueOff val="0"/>
            <a:satOff val="0"/>
            <a:lumOff val="0"/>
            <a:alphaOff val="0"/>
          </a:schemeClr>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How will you be able to capture/measure the change in your students?</a:t>
          </a:r>
        </a:p>
      </dsp:txBody>
      <dsp:txXfrm rot="-5400000">
        <a:off x="1135733" y="1532454"/>
        <a:ext cx="7535384" cy="951645"/>
      </dsp:txXfrm>
    </dsp:sp>
    <dsp:sp modelId="{21BA79C4-0942-47FE-A5C0-BD3EB0C1319B}">
      <dsp:nvSpPr>
        <dsp:cNvPr id="0" name=""/>
        <dsp:cNvSpPr/>
      </dsp:nvSpPr>
      <dsp:spPr>
        <a:xfrm rot="5400000">
          <a:off x="-243371" y="3203483"/>
          <a:ext cx="1622476" cy="1135733"/>
        </a:xfrm>
        <a:prstGeom prst="chevron">
          <a:avLst/>
        </a:prstGeom>
        <a:solidFill>
          <a:srgbClr val="0F674E"/>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Learning Outcomes</a:t>
          </a:r>
        </a:p>
      </dsp:txBody>
      <dsp:txXfrm rot="-5400000">
        <a:off x="1" y="3527979"/>
        <a:ext cx="1135733" cy="486743"/>
      </dsp:txXfrm>
    </dsp:sp>
    <dsp:sp modelId="{7C9DAC71-3980-4550-98EB-CE56D545C82C}">
      <dsp:nvSpPr>
        <dsp:cNvPr id="0" name=""/>
        <dsp:cNvSpPr/>
      </dsp:nvSpPr>
      <dsp:spPr>
        <a:xfrm rot="5400000">
          <a:off x="4401861" y="-306016"/>
          <a:ext cx="1054609" cy="7586866"/>
        </a:xfrm>
        <a:prstGeom prst="round2SameRect">
          <a:avLst/>
        </a:prstGeom>
        <a:solidFill>
          <a:schemeClr val="lt1">
            <a:alpha val="90000"/>
            <a:hueOff val="0"/>
            <a:satOff val="0"/>
            <a:lumOff val="0"/>
            <a:alphaOff val="0"/>
          </a:schemeClr>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What must your students be able to think/do to succeed in the assessment?</a:t>
          </a:r>
        </a:p>
      </dsp:txBody>
      <dsp:txXfrm rot="-5400000">
        <a:off x="1135733" y="3011594"/>
        <a:ext cx="7535384" cy="951645"/>
      </dsp:txXfrm>
    </dsp:sp>
    <dsp:sp modelId="{464D59F1-FA1D-4F2E-A9DD-5015A1087222}">
      <dsp:nvSpPr>
        <dsp:cNvPr id="0" name=""/>
        <dsp:cNvSpPr/>
      </dsp:nvSpPr>
      <dsp:spPr>
        <a:xfrm rot="5400000">
          <a:off x="-243371" y="4682623"/>
          <a:ext cx="1622476" cy="1135733"/>
        </a:xfrm>
        <a:prstGeom prst="chevron">
          <a:avLst/>
        </a:prstGeom>
        <a:solidFill>
          <a:srgbClr val="0F674E"/>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Tools</a:t>
          </a:r>
        </a:p>
      </dsp:txBody>
      <dsp:txXfrm rot="-5400000">
        <a:off x="1" y="5007119"/>
        <a:ext cx="1135733" cy="486743"/>
      </dsp:txXfrm>
    </dsp:sp>
    <dsp:sp modelId="{92F78FEF-940B-4C83-935E-A06E67CD453F}">
      <dsp:nvSpPr>
        <dsp:cNvPr id="0" name=""/>
        <dsp:cNvSpPr/>
      </dsp:nvSpPr>
      <dsp:spPr>
        <a:xfrm rot="5400000">
          <a:off x="4401861" y="1173123"/>
          <a:ext cx="1054609" cy="7586866"/>
        </a:xfrm>
        <a:prstGeom prst="round2SameRect">
          <a:avLst/>
        </a:prstGeom>
        <a:solidFill>
          <a:schemeClr val="lt1">
            <a:alpha val="90000"/>
            <a:hueOff val="0"/>
            <a:satOff val="0"/>
            <a:lumOff val="0"/>
            <a:alphaOff val="0"/>
          </a:schemeClr>
        </a:solidFill>
        <a:ln w="12700" cap="flat" cmpd="sng" algn="ctr">
          <a:solidFill>
            <a:srgbClr val="C0A1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What learning experiences must the student have to achieve the learning outcome?</a:t>
          </a:r>
        </a:p>
        <a:p>
          <a:pPr marL="114300" lvl="1" indent="-114300" algn="l" defTabSz="622300">
            <a:lnSpc>
              <a:spcPct val="90000"/>
            </a:lnSpc>
            <a:spcBef>
              <a:spcPct val="0"/>
            </a:spcBef>
            <a:spcAft>
              <a:spcPct val="15000"/>
            </a:spcAft>
            <a:buChar char="•"/>
          </a:pPr>
          <a:r>
            <a:rPr lang="en-US" sz="1400" b="1" kern="1200" dirty="0"/>
            <a:t>What online tools are best suited to give the student the needed experiences?</a:t>
          </a:r>
        </a:p>
      </dsp:txBody>
      <dsp:txXfrm rot="-5400000">
        <a:off x="1135733" y="4490733"/>
        <a:ext cx="7535384" cy="9516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E5EE0C8-2C74-E84F-8EAB-2DDF4311D6A5}" type="datetimeFigureOut">
              <a:rPr lang="en-US" smtClean="0"/>
              <a:pPr/>
              <a:t>1/13/2026</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BBD327C-637E-7240-85AA-FDE234E7D0A0}" type="slidenum">
              <a:rPr lang="en-US" smtClean="0"/>
              <a:pPr/>
              <a:t>‹#›</a:t>
            </a:fld>
            <a:endParaRPr lang="en-US"/>
          </a:p>
        </p:txBody>
      </p:sp>
    </p:spTree>
    <p:extLst>
      <p:ext uri="{BB962C8B-B14F-4D97-AF65-F5344CB8AC3E}">
        <p14:creationId xmlns:p14="http://schemas.microsoft.com/office/powerpoint/2010/main" val="19294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BD327C-637E-7240-85AA-FDE234E7D0A0}" type="slidenum">
              <a:rPr lang="en-US" smtClean="0"/>
              <a:pPr/>
              <a:t>2</a:t>
            </a:fld>
            <a:endParaRPr lang="en-US"/>
          </a:p>
        </p:txBody>
      </p:sp>
    </p:spTree>
    <p:extLst>
      <p:ext uri="{BB962C8B-B14F-4D97-AF65-F5344CB8AC3E}">
        <p14:creationId xmlns:p14="http://schemas.microsoft.com/office/powerpoint/2010/main" val="45866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D327C-637E-7240-85AA-FDE234E7D0A0}" type="slidenum">
              <a:rPr lang="en-US" smtClean="0"/>
              <a:pPr/>
              <a:t>3</a:t>
            </a:fld>
            <a:endParaRPr lang="en-US"/>
          </a:p>
        </p:txBody>
      </p:sp>
    </p:spTree>
    <p:extLst>
      <p:ext uri="{BB962C8B-B14F-4D97-AF65-F5344CB8AC3E}">
        <p14:creationId xmlns:p14="http://schemas.microsoft.com/office/powerpoint/2010/main" val="246004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D327C-637E-7240-85AA-FDE234E7D0A0}" type="slidenum">
              <a:rPr lang="en-US" smtClean="0"/>
              <a:pPr/>
              <a:t>4</a:t>
            </a:fld>
            <a:endParaRPr lang="en-US"/>
          </a:p>
        </p:txBody>
      </p:sp>
    </p:spTree>
    <p:extLst>
      <p:ext uri="{BB962C8B-B14F-4D97-AF65-F5344CB8AC3E}">
        <p14:creationId xmlns:p14="http://schemas.microsoft.com/office/powerpoint/2010/main" val="85802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BD327C-637E-7240-85AA-FDE234E7D0A0}" type="slidenum">
              <a:rPr lang="en-US" smtClean="0"/>
              <a:pPr/>
              <a:t>5</a:t>
            </a:fld>
            <a:endParaRPr lang="en-US"/>
          </a:p>
        </p:txBody>
      </p:sp>
    </p:spTree>
    <p:extLst>
      <p:ext uri="{BB962C8B-B14F-4D97-AF65-F5344CB8AC3E}">
        <p14:creationId xmlns:p14="http://schemas.microsoft.com/office/powerpoint/2010/main" val="3412747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9667511" y="0"/>
            <a:ext cx="2524490" cy="6858000"/>
          </a:xfrm>
          <a:prstGeom prst="rect">
            <a:avLst/>
          </a:prstGeom>
          <a:solidFill>
            <a:srgbClr val="0065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itle 1"/>
          <p:cNvSpPr>
            <a:spLocks noGrp="1"/>
          </p:cNvSpPr>
          <p:nvPr>
            <p:ph type="title" hasCustomPrompt="1"/>
          </p:nvPr>
        </p:nvSpPr>
        <p:spPr>
          <a:xfrm>
            <a:off x="419100" y="3227770"/>
            <a:ext cx="8431733" cy="857366"/>
          </a:xfrm>
          <a:prstGeom prst="rect">
            <a:avLst/>
          </a:prstGeom>
        </p:spPr>
        <p:txBody>
          <a:bodyPr anchor="t"/>
          <a:lstStyle>
            <a:lvl1pPr algn="l">
              <a:defRPr sz="5400" b="1" i="0" cap="none" baseline="0">
                <a:solidFill>
                  <a:srgbClr val="006559"/>
                </a:solidFill>
                <a:latin typeface="Arial" charset="0"/>
                <a:ea typeface="Arial" charset="0"/>
                <a:cs typeface="Arial" charset="0"/>
              </a:defRPr>
            </a:lvl1pPr>
          </a:lstStyle>
          <a:p>
            <a:r>
              <a:rPr lang="en-US" dirty="0"/>
              <a:t>Click to edit title</a:t>
            </a:r>
            <a:br>
              <a:rPr lang="en-US" dirty="0"/>
            </a:br>
            <a:endParaRPr lang="en-US" dirty="0"/>
          </a:p>
        </p:txBody>
      </p:sp>
      <p:sp>
        <p:nvSpPr>
          <p:cNvPr id="18" name="Text Placeholder 2"/>
          <p:cNvSpPr>
            <a:spLocks noGrp="1"/>
          </p:cNvSpPr>
          <p:nvPr>
            <p:ph type="body" idx="1" hasCustomPrompt="1"/>
          </p:nvPr>
        </p:nvSpPr>
        <p:spPr>
          <a:xfrm>
            <a:off x="419099" y="4266620"/>
            <a:ext cx="8431735" cy="451350"/>
          </a:xfrm>
          <a:prstGeom prst="rect">
            <a:avLst/>
          </a:prstGeom>
        </p:spPr>
        <p:txBody>
          <a:bodyPr anchor="b"/>
          <a:lstStyle>
            <a:lvl1pPr marL="0" indent="0">
              <a:buNone/>
              <a:defRPr sz="2400">
                <a:solidFill>
                  <a:schemeClr val="tx1">
                    <a:lumMod val="75000"/>
                    <a:lumOff val="2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By Presenter’s Name</a:t>
            </a:r>
          </a:p>
        </p:txBody>
      </p:sp>
      <p:cxnSp>
        <p:nvCxnSpPr>
          <p:cNvPr id="24" name="Straight Connector 23"/>
          <p:cNvCxnSpPr/>
          <p:nvPr userDrawn="1"/>
        </p:nvCxnSpPr>
        <p:spPr>
          <a:xfrm>
            <a:off x="419099" y="4085136"/>
            <a:ext cx="9883606"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9667511" y="4085136"/>
            <a:ext cx="208706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197" y="178350"/>
            <a:ext cx="2275320" cy="994315"/>
          </a:xfrm>
          <a:prstGeom prst="rect">
            <a:avLst/>
          </a:prstGeom>
        </p:spPr>
      </p:pic>
    </p:spTree>
    <p:extLst>
      <p:ext uri="{BB962C8B-B14F-4D97-AF65-F5344CB8AC3E}">
        <p14:creationId xmlns:p14="http://schemas.microsoft.com/office/powerpoint/2010/main" val="683389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Rectangle 1"/>
          <p:cNvSpPr/>
          <p:nvPr userDrawn="1"/>
        </p:nvSpPr>
        <p:spPr>
          <a:xfrm>
            <a:off x="0" y="6720482"/>
            <a:ext cx="12192000" cy="137517"/>
          </a:xfrm>
          <a:prstGeom prst="rect">
            <a:avLst/>
          </a:prstGeom>
          <a:solidFill>
            <a:srgbClr val="00655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Rectangle 2"/>
          <p:cNvSpPr/>
          <p:nvPr userDrawn="1"/>
        </p:nvSpPr>
        <p:spPr>
          <a:xfrm>
            <a:off x="3346663" y="6594276"/>
            <a:ext cx="8845337" cy="67506"/>
          </a:xfrm>
          <a:prstGeom prst="rect">
            <a:avLst/>
          </a:prstGeom>
          <a:solidFill>
            <a:srgbClr val="158F7E">
              <a:alpha val="7058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Title 1"/>
          <p:cNvSpPr>
            <a:spLocks noGrp="1"/>
          </p:cNvSpPr>
          <p:nvPr>
            <p:ph type="ctrTitle"/>
          </p:nvPr>
        </p:nvSpPr>
        <p:spPr>
          <a:xfrm>
            <a:off x="419100" y="326557"/>
            <a:ext cx="11488271" cy="692172"/>
          </a:xfrm>
          <a:prstGeom prst="rect">
            <a:avLst/>
          </a:prstGeom>
        </p:spPr>
        <p:txBody>
          <a:bodyPr/>
          <a:lstStyle>
            <a:lvl1pPr algn="l">
              <a:defRPr sz="3600" b="1" i="0">
                <a:solidFill>
                  <a:srgbClr val="006559"/>
                </a:solidFill>
                <a:latin typeface="Arial" charset="0"/>
                <a:ea typeface="Arial" charset="0"/>
                <a:cs typeface="Arial" charset="0"/>
              </a:defRPr>
            </a:lvl1pPr>
          </a:lstStyle>
          <a:p>
            <a:r>
              <a:rPr lang="en-US" dirty="0"/>
              <a:t>Click to edit Master title style</a:t>
            </a:r>
          </a:p>
        </p:txBody>
      </p:sp>
      <p:cxnSp>
        <p:nvCxnSpPr>
          <p:cNvPr id="7" name="Straight Connector 6"/>
          <p:cNvCxnSpPr/>
          <p:nvPr userDrawn="1"/>
        </p:nvCxnSpPr>
        <p:spPr>
          <a:xfrm>
            <a:off x="419100" y="1018729"/>
            <a:ext cx="11488270"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E135777C-42A6-4CD8-B1CF-AA5CF46CEB6F}"/>
              </a:ext>
            </a:extLst>
          </p:cNvPr>
          <p:cNvSpPr>
            <a:spLocks noGrp="1"/>
          </p:cNvSpPr>
          <p:nvPr>
            <p:ph type="pic" sz="quarter" idx="10"/>
          </p:nvPr>
        </p:nvSpPr>
        <p:spPr>
          <a:xfrm>
            <a:off x="419100" y="1313421"/>
            <a:ext cx="11488738" cy="5038167"/>
          </a:xfrm>
          <a:prstGeom prst="rect">
            <a:avLst/>
          </a:prstGeom>
        </p:spPr>
        <p:txBody>
          <a:bodyPr/>
          <a:lstStyle/>
          <a:p>
            <a:endParaRPr lang="en-GB"/>
          </a:p>
        </p:txBody>
      </p:sp>
    </p:spTree>
    <p:extLst>
      <p:ext uri="{BB962C8B-B14F-4D97-AF65-F5344CB8AC3E}">
        <p14:creationId xmlns:p14="http://schemas.microsoft.com/office/powerpoint/2010/main" val="369274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 name="Rectangle 1"/>
          <p:cNvSpPr/>
          <p:nvPr userDrawn="1"/>
        </p:nvSpPr>
        <p:spPr>
          <a:xfrm>
            <a:off x="0" y="0"/>
            <a:ext cx="9667511" cy="6858000"/>
          </a:xfrm>
          <a:prstGeom prst="rect">
            <a:avLst/>
          </a:prstGeom>
          <a:solidFill>
            <a:srgbClr val="0065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itle 1"/>
          <p:cNvSpPr>
            <a:spLocks noGrp="1"/>
          </p:cNvSpPr>
          <p:nvPr>
            <p:ph type="title" hasCustomPrompt="1"/>
          </p:nvPr>
        </p:nvSpPr>
        <p:spPr>
          <a:xfrm>
            <a:off x="419100" y="3227770"/>
            <a:ext cx="8431733" cy="857366"/>
          </a:xfrm>
          <a:prstGeom prst="rect">
            <a:avLst/>
          </a:prstGeom>
        </p:spPr>
        <p:txBody>
          <a:bodyPr anchor="t"/>
          <a:lstStyle>
            <a:lvl1pPr algn="l">
              <a:defRPr sz="5400" b="1" i="0" cap="none" baseline="0">
                <a:solidFill>
                  <a:schemeClr val="bg1"/>
                </a:solidFill>
                <a:latin typeface="Arial" charset="0"/>
                <a:ea typeface="Arial" charset="0"/>
                <a:cs typeface="Arial" charset="0"/>
              </a:defRPr>
            </a:lvl1pPr>
          </a:lstStyle>
          <a:p>
            <a:r>
              <a:rPr lang="en-US" dirty="0"/>
              <a:t>Click to edit title</a:t>
            </a:r>
            <a:br>
              <a:rPr lang="en-US" dirty="0"/>
            </a:br>
            <a:endParaRPr lang="en-US" dirty="0"/>
          </a:p>
        </p:txBody>
      </p:sp>
      <p:sp>
        <p:nvSpPr>
          <p:cNvPr id="4" name="Text Placeholder 2"/>
          <p:cNvSpPr>
            <a:spLocks noGrp="1"/>
          </p:cNvSpPr>
          <p:nvPr>
            <p:ph type="body" idx="1" hasCustomPrompt="1"/>
          </p:nvPr>
        </p:nvSpPr>
        <p:spPr>
          <a:xfrm>
            <a:off x="419099" y="4266620"/>
            <a:ext cx="8431735" cy="451350"/>
          </a:xfrm>
          <a:prstGeom prst="rect">
            <a:avLst/>
          </a:prstGeom>
        </p:spPr>
        <p:txBody>
          <a:bodyPr anchor="b"/>
          <a:lstStyle>
            <a:lvl1pPr marL="0" indent="0">
              <a:buNone/>
              <a:defRPr sz="2400">
                <a:solidFill>
                  <a:schemeClr val="bg1"/>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By Presenter’s Name</a:t>
            </a:r>
          </a:p>
        </p:txBody>
      </p:sp>
      <p:cxnSp>
        <p:nvCxnSpPr>
          <p:cNvPr id="5" name="Straight Connector 4"/>
          <p:cNvCxnSpPr/>
          <p:nvPr userDrawn="1"/>
        </p:nvCxnSpPr>
        <p:spPr>
          <a:xfrm>
            <a:off x="419099" y="4085136"/>
            <a:ext cx="98836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667511" y="4085136"/>
            <a:ext cx="2087066"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59" y="178350"/>
            <a:ext cx="2277597" cy="994315"/>
          </a:xfrm>
          <a:prstGeom prst="rect">
            <a:avLst/>
          </a:prstGeom>
        </p:spPr>
      </p:pic>
    </p:spTree>
    <p:extLst>
      <p:ext uri="{BB962C8B-B14F-4D97-AF65-F5344CB8AC3E}">
        <p14:creationId xmlns:p14="http://schemas.microsoft.com/office/powerpoint/2010/main" val="31960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icture 2">
    <p:spTree>
      <p:nvGrpSpPr>
        <p:cNvPr id="1" name=""/>
        <p:cNvGrpSpPr/>
        <p:nvPr/>
      </p:nvGrpSpPr>
      <p:grpSpPr>
        <a:xfrm>
          <a:off x="0" y="0"/>
          <a:ext cx="0" cy="0"/>
          <a:chOff x="0" y="0"/>
          <a:chExt cx="0" cy="0"/>
        </a:xfrm>
      </p:grpSpPr>
      <p:sp>
        <p:nvSpPr>
          <p:cNvPr id="2" name="Rectangle 1"/>
          <p:cNvSpPr/>
          <p:nvPr userDrawn="1"/>
        </p:nvSpPr>
        <p:spPr>
          <a:xfrm>
            <a:off x="3964727" y="0"/>
            <a:ext cx="8227275" cy="6858000"/>
          </a:xfrm>
          <a:prstGeom prst="rect">
            <a:avLst/>
          </a:prstGeom>
          <a:solidFill>
            <a:srgbClr val="0065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Picture Placeholder 6"/>
          <p:cNvSpPr>
            <a:spLocks noGrp="1"/>
          </p:cNvSpPr>
          <p:nvPr>
            <p:ph type="pic" sz="quarter" idx="10"/>
          </p:nvPr>
        </p:nvSpPr>
        <p:spPr>
          <a:xfrm>
            <a:off x="0" y="-1"/>
            <a:ext cx="3964727" cy="6858001"/>
          </a:xfrm>
          <a:prstGeom prst="rect">
            <a:avLst/>
          </a:prstGeom>
          <a:solidFill>
            <a:schemeClr val="bg1"/>
          </a:solidFill>
          <a:effectLst/>
        </p:spPr>
        <p:txBody>
          <a:bodyPr/>
          <a:lstStyle>
            <a:lvl1pPr marL="0" indent="0">
              <a:buNone/>
              <a:defRPr/>
            </a:lvl1pPr>
          </a:lstStyle>
          <a:p>
            <a:endParaRPr lang="en-US" dirty="0"/>
          </a:p>
        </p:txBody>
      </p:sp>
      <p:sp>
        <p:nvSpPr>
          <p:cNvPr id="4" name="Title 1"/>
          <p:cNvSpPr>
            <a:spLocks noGrp="1"/>
          </p:cNvSpPr>
          <p:nvPr>
            <p:ph type="title" hasCustomPrompt="1"/>
          </p:nvPr>
        </p:nvSpPr>
        <p:spPr>
          <a:xfrm>
            <a:off x="4620236" y="4099110"/>
            <a:ext cx="7246024" cy="857366"/>
          </a:xfrm>
          <a:prstGeom prst="rect">
            <a:avLst/>
          </a:prstGeom>
        </p:spPr>
        <p:txBody>
          <a:bodyPr anchor="t"/>
          <a:lstStyle>
            <a:lvl1pPr algn="l">
              <a:defRPr sz="5400" b="1" i="0" cap="none" baseline="0">
                <a:solidFill>
                  <a:schemeClr val="bg1"/>
                </a:solidFill>
                <a:latin typeface="Arial" charset="0"/>
                <a:ea typeface="Arial" charset="0"/>
                <a:cs typeface="Arial" charset="0"/>
              </a:defRPr>
            </a:lvl1pPr>
          </a:lstStyle>
          <a:p>
            <a:r>
              <a:rPr lang="en-US" dirty="0"/>
              <a:t>Click to edit title</a:t>
            </a:r>
            <a:br>
              <a:rPr lang="en-US" dirty="0"/>
            </a:br>
            <a:endParaRPr lang="en-US" dirty="0"/>
          </a:p>
        </p:txBody>
      </p:sp>
      <p:sp>
        <p:nvSpPr>
          <p:cNvPr id="5" name="Text Placeholder 2"/>
          <p:cNvSpPr>
            <a:spLocks noGrp="1"/>
          </p:cNvSpPr>
          <p:nvPr>
            <p:ph type="body" idx="1" hasCustomPrompt="1"/>
          </p:nvPr>
        </p:nvSpPr>
        <p:spPr>
          <a:xfrm>
            <a:off x="4620234" y="5137960"/>
            <a:ext cx="7246025" cy="451350"/>
          </a:xfrm>
          <a:prstGeom prst="rect">
            <a:avLst/>
          </a:prstGeom>
        </p:spPr>
        <p:txBody>
          <a:bodyPr anchor="b"/>
          <a:lstStyle>
            <a:lvl1pPr marL="0" indent="0">
              <a:buNone/>
              <a:defRPr sz="2400">
                <a:solidFill>
                  <a:schemeClr val="bg1"/>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By 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1483" y="178350"/>
            <a:ext cx="2277597" cy="994315"/>
          </a:xfrm>
          <a:prstGeom prst="rect">
            <a:avLst/>
          </a:prstGeom>
        </p:spPr>
      </p:pic>
    </p:spTree>
    <p:extLst>
      <p:ext uri="{BB962C8B-B14F-4D97-AF65-F5344CB8AC3E}">
        <p14:creationId xmlns:p14="http://schemas.microsoft.com/office/powerpoint/2010/main" val="139124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7" name="Rectangle 6"/>
          <p:cNvSpPr/>
          <p:nvPr userDrawn="1"/>
        </p:nvSpPr>
        <p:spPr>
          <a:xfrm>
            <a:off x="0" y="6382390"/>
            <a:ext cx="12192000" cy="475610"/>
          </a:xfrm>
          <a:prstGeom prst="rect">
            <a:avLst/>
          </a:prstGeom>
          <a:solidFill>
            <a:srgbClr val="00655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Rectangle 7"/>
          <p:cNvSpPr/>
          <p:nvPr userDrawn="1"/>
        </p:nvSpPr>
        <p:spPr>
          <a:xfrm>
            <a:off x="3346663" y="6245140"/>
            <a:ext cx="8845337" cy="67506"/>
          </a:xfrm>
          <a:prstGeom prst="rect">
            <a:avLst/>
          </a:prstGeom>
          <a:solidFill>
            <a:srgbClr val="158F7E">
              <a:alpha val="7058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Title 1"/>
          <p:cNvSpPr>
            <a:spLocks noGrp="1"/>
          </p:cNvSpPr>
          <p:nvPr>
            <p:ph type="ctrTitle"/>
          </p:nvPr>
        </p:nvSpPr>
        <p:spPr>
          <a:xfrm>
            <a:off x="419100" y="326557"/>
            <a:ext cx="11488271" cy="692172"/>
          </a:xfrm>
          <a:prstGeom prst="rect">
            <a:avLst/>
          </a:prstGeom>
        </p:spPr>
        <p:txBody>
          <a:bodyPr/>
          <a:lstStyle>
            <a:lvl1pPr algn="l">
              <a:defRPr sz="3600" b="1" i="0">
                <a:solidFill>
                  <a:srgbClr val="006559"/>
                </a:solidFill>
                <a:latin typeface="Arial" charset="0"/>
                <a:ea typeface="Arial" charset="0"/>
                <a:cs typeface="Arial" charset="0"/>
              </a:defRPr>
            </a:lvl1pPr>
          </a:lstStyle>
          <a:p>
            <a:r>
              <a:rPr lang="en-US" dirty="0"/>
              <a:t>Click to edit Master title style</a:t>
            </a:r>
          </a:p>
        </p:txBody>
      </p:sp>
      <p:sp>
        <p:nvSpPr>
          <p:cNvPr id="10" name="Subtitle 2"/>
          <p:cNvSpPr>
            <a:spLocks noGrp="1"/>
          </p:cNvSpPr>
          <p:nvPr>
            <p:ph type="subTitle" idx="1"/>
          </p:nvPr>
        </p:nvSpPr>
        <p:spPr>
          <a:xfrm>
            <a:off x="419099" y="1187892"/>
            <a:ext cx="11488271" cy="407837"/>
          </a:xfrm>
          <a:prstGeom prst="rect">
            <a:avLst/>
          </a:prstGeom>
        </p:spPr>
        <p:txBody>
          <a:bodyPr/>
          <a:lstStyle>
            <a:lvl1pPr marL="0" indent="0" algn="l">
              <a:buNone/>
              <a:defRPr sz="2000">
                <a:solidFill>
                  <a:schemeClr val="tx1">
                    <a:lumMod val="75000"/>
                    <a:lumOff val="2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2"/>
          <p:cNvSpPr>
            <a:spLocks noGrp="1"/>
          </p:cNvSpPr>
          <p:nvPr>
            <p:ph idx="10"/>
          </p:nvPr>
        </p:nvSpPr>
        <p:spPr>
          <a:xfrm>
            <a:off x="419100" y="1954443"/>
            <a:ext cx="11488271" cy="3882859"/>
          </a:xfrm>
          <a:prstGeom prst="rect">
            <a:avLst/>
          </a:prstGeom>
        </p:spPr>
        <p:txBody>
          <a:bodyPr/>
          <a:lstStyle>
            <a:lvl1pPr marL="342900" indent="-342900">
              <a:buClr>
                <a:srgbClr val="006559"/>
              </a:buClr>
              <a:buFont typeface="Wingdings" charset="2"/>
              <a:buChar char="§"/>
              <a:defRPr sz="2400" b="0" i="0">
                <a:solidFill>
                  <a:schemeClr val="tx1">
                    <a:lumMod val="75000"/>
                    <a:lumOff val="25000"/>
                  </a:schemeClr>
                </a:solidFill>
                <a:latin typeface="Arial" charset="0"/>
                <a:ea typeface="Arial" charset="0"/>
                <a:cs typeface="Arial" charset="0"/>
              </a:defRPr>
            </a:lvl1pPr>
            <a:lvl2pPr marL="742950" indent="-285750">
              <a:buClr>
                <a:srgbClr val="006559"/>
              </a:buClr>
              <a:buFont typeface="Wingdings" charset="2"/>
              <a:buChar char="§"/>
              <a:defRPr sz="2000" b="0" i="0">
                <a:solidFill>
                  <a:schemeClr val="tx1">
                    <a:lumMod val="75000"/>
                    <a:lumOff val="25000"/>
                  </a:schemeClr>
                </a:solidFill>
                <a:latin typeface="Arial" charset="0"/>
                <a:ea typeface="Arial" charset="0"/>
                <a:cs typeface="Arial" charset="0"/>
              </a:defRPr>
            </a:lvl2pPr>
            <a:lvl3pPr marL="1143000" indent="-228600">
              <a:buClr>
                <a:srgbClr val="006559"/>
              </a:buClr>
              <a:buFont typeface="Wingdings" charset="2"/>
              <a:buChar char="§"/>
              <a:defRPr sz="1800" b="0" i="0">
                <a:solidFill>
                  <a:schemeClr val="tx1">
                    <a:lumMod val="75000"/>
                    <a:lumOff val="25000"/>
                  </a:schemeClr>
                </a:solidFill>
                <a:latin typeface="Arial" charset="0"/>
                <a:ea typeface="Arial" charset="0"/>
                <a:cs typeface="Arial" charset="0"/>
              </a:defRPr>
            </a:lvl3pPr>
            <a:lvl4pPr marL="1600200" indent="-228600">
              <a:buClr>
                <a:srgbClr val="006559"/>
              </a:buClr>
              <a:buFont typeface="Wingdings" charset="2"/>
              <a:buChar char="§"/>
              <a:defRPr sz="1600" b="0" i="0">
                <a:solidFill>
                  <a:schemeClr val="tx1">
                    <a:lumMod val="75000"/>
                    <a:lumOff val="25000"/>
                  </a:schemeClr>
                </a:solidFill>
                <a:latin typeface="Arial" charset="0"/>
                <a:ea typeface="Arial" charset="0"/>
                <a:cs typeface="Arial" charset="0"/>
              </a:defRPr>
            </a:lvl4pPr>
            <a:lvl5pPr marL="2057400" indent="-228600">
              <a:buClr>
                <a:srgbClr val="006559"/>
              </a:buClr>
              <a:buFont typeface="Wingdings" charset="2"/>
              <a:buChar char="§"/>
              <a:defRPr sz="1600" b="0" i="0">
                <a:solidFill>
                  <a:schemeClr val="tx1">
                    <a:lumMod val="75000"/>
                    <a:lumOff val="25000"/>
                  </a:schemeClr>
                </a:solidFill>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19100" y="1018729"/>
            <a:ext cx="11488270"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813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6382390"/>
            <a:ext cx="12192000" cy="475610"/>
          </a:xfrm>
          <a:prstGeom prst="rect">
            <a:avLst/>
          </a:prstGeom>
          <a:solidFill>
            <a:srgbClr val="00655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Rectangle 2"/>
          <p:cNvSpPr/>
          <p:nvPr userDrawn="1"/>
        </p:nvSpPr>
        <p:spPr>
          <a:xfrm>
            <a:off x="3346663" y="6245140"/>
            <a:ext cx="8845337" cy="67506"/>
          </a:xfrm>
          <a:prstGeom prst="rect">
            <a:avLst/>
          </a:prstGeom>
          <a:solidFill>
            <a:srgbClr val="158F7E">
              <a:alpha val="7058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Title 1"/>
          <p:cNvSpPr>
            <a:spLocks noGrp="1"/>
          </p:cNvSpPr>
          <p:nvPr>
            <p:ph type="ctrTitle"/>
          </p:nvPr>
        </p:nvSpPr>
        <p:spPr>
          <a:xfrm>
            <a:off x="419100" y="326557"/>
            <a:ext cx="11488271" cy="692172"/>
          </a:xfrm>
          <a:prstGeom prst="rect">
            <a:avLst/>
          </a:prstGeom>
        </p:spPr>
        <p:txBody>
          <a:bodyPr/>
          <a:lstStyle>
            <a:lvl1pPr algn="l">
              <a:defRPr sz="3600" b="1" i="0">
                <a:solidFill>
                  <a:srgbClr val="006559"/>
                </a:solidFill>
                <a:latin typeface="Arial" charset="0"/>
                <a:ea typeface="Arial" charset="0"/>
                <a:cs typeface="Arial" charset="0"/>
              </a:defRPr>
            </a:lvl1pPr>
          </a:lstStyle>
          <a:p>
            <a:r>
              <a:rPr lang="en-US" dirty="0"/>
              <a:t>Click to edit Master title style</a:t>
            </a:r>
          </a:p>
        </p:txBody>
      </p:sp>
      <p:sp>
        <p:nvSpPr>
          <p:cNvPr id="6" name="Content Placeholder 2"/>
          <p:cNvSpPr>
            <a:spLocks noGrp="1"/>
          </p:cNvSpPr>
          <p:nvPr>
            <p:ph idx="10"/>
          </p:nvPr>
        </p:nvSpPr>
        <p:spPr>
          <a:xfrm>
            <a:off x="419100" y="1284349"/>
            <a:ext cx="11488271" cy="4552954"/>
          </a:xfrm>
          <a:prstGeom prst="rect">
            <a:avLst/>
          </a:prstGeom>
        </p:spPr>
        <p:txBody>
          <a:bodyPr/>
          <a:lstStyle>
            <a:lvl1pPr marL="342900" indent="-342900">
              <a:buClr>
                <a:srgbClr val="006559"/>
              </a:buClr>
              <a:buFont typeface="Wingdings" charset="2"/>
              <a:buChar char="§"/>
              <a:defRPr sz="2000" b="0" i="0">
                <a:solidFill>
                  <a:schemeClr val="tx1">
                    <a:lumMod val="75000"/>
                    <a:lumOff val="25000"/>
                  </a:schemeClr>
                </a:solidFill>
                <a:latin typeface="Arial" charset="0"/>
                <a:ea typeface="Arial" charset="0"/>
                <a:cs typeface="Arial" charset="0"/>
              </a:defRPr>
            </a:lvl1pPr>
            <a:lvl2pPr marL="742950" indent="-285750">
              <a:buClr>
                <a:srgbClr val="006559"/>
              </a:buClr>
              <a:buFont typeface="Wingdings" charset="2"/>
              <a:buChar char="§"/>
              <a:defRPr sz="1800" b="0" i="0">
                <a:solidFill>
                  <a:schemeClr val="tx1">
                    <a:lumMod val="75000"/>
                    <a:lumOff val="25000"/>
                  </a:schemeClr>
                </a:solidFill>
                <a:latin typeface="Arial" charset="0"/>
                <a:ea typeface="Arial" charset="0"/>
                <a:cs typeface="Arial" charset="0"/>
              </a:defRPr>
            </a:lvl2pPr>
            <a:lvl3pPr marL="1143000" indent="-228600">
              <a:buClr>
                <a:srgbClr val="006559"/>
              </a:buClr>
              <a:buFont typeface="Wingdings" charset="2"/>
              <a:buChar char="§"/>
              <a:defRPr sz="1600" b="0" i="0">
                <a:solidFill>
                  <a:schemeClr val="tx1">
                    <a:lumMod val="75000"/>
                    <a:lumOff val="25000"/>
                  </a:schemeClr>
                </a:solidFill>
                <a:latin typeface="Arial" charset="0"/>
                <a:ea typeface="Arial" charset="0"/>
                <a:cs typeface="Arial" charset="0"/>
              </a:defRPr>
            </a:lvl3pPr>
            <a:lvl4pPr marL="1600200" indent="-228600">
              <a:buClr>
                <a:srgbClr val="006559"/>
              </a:buClr>
              <a:buFont typeface="Wingdings" charset="2"/>
              <a:buChar char="§"/>
              <a:defRPr sz="1400" b="0" i="0">
                <a:solidFill>
                  <a:schemeClr val="tx1">
                    <a:lumMod val="75000"/>
                    <a:lumOff val="25000"/>
                  </a:schemeClr>
                </a:solidFill>
                <a:latin typeface="Arial" charset="0"/>
                <a:ea typeface="Arial" charset="0"/>
                <a:cs typeface="Arial" charset="0"/>
              </a:defRPr>
            </a:lvl4pPr>
            <a:lvl5pPr marL="2057400" indent="-228600">
              <a:buClr>
                <a:srgbClr val="006559"/>
              </a:buClr>
              <a:buFont typeface="Wingdings" charset="2"/>
              <a:buChar char="§"/>
              <a:defRPr sz="1400" b="0" i="0">
                <a:solidFill>
                  <a:schemeClr val="tx1">
                    <a:lumMod val="75000"/>
                    <a:lumOff val="25000"/>
                  </a:schemeClr>
                </a:solidFill>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19100" y="1018729"/>
            <a:ext cx="11488270"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00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nfo Content">
    <p:spTree>
      <p:nvGrpSpPr>
        <p:cNvPr id="1" name=""/>
        <p:cNvGrpSpPr/>
        <p:nvPr/>
      </p:nvGrpSpPr>
      <p:grpSpPr>
        <a:xfrm>
          <a:off x="0" y="0"/>
          <a:ext cx="0" cy="0"/>
          <a:chOff x="0" y="0"/>
          <a:chExt cx="0" cy="0"/>
        </a:xfrm>
      </p:grpSpPr>
      <p:sp>
        <p:nvSpPr>
          <p:cNvPr id="2" name="Rectangle 1"/>
          <p:cNvSpPr/>
          <p:nvPr userDrawn="1"/>
        </p:nvSpPr>
        <p:spPr>
          <a:xfrm>
            <a:off x="0" y="6382390"/>
            <a:ext cx="12192000" cy="475610"/>
          </a:xfrm>
          <a:prstGeom prst="rect">
            <a:avLst/>
          </a:prstGeom>
          <a:solidFill>
            <a:srgbClr val="00655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Rectangle 2"/>
          <p:cNvSpPr/>
          <p:nvPr userDrawn="1"/>
        </p:nvSpPr>
        <p:spPr>
          <a:xfrm>
            <a:off x="3346663" y="6245140"/>
            <a:ext cx="8845337" cy="67506"/>
          </a:xfrm>
          <a:prstGeom prst="rect">
            <a:avLst/>
          </a:prstGeom>
          <a:solidFill>
            <a:srgbClr val="158F7E">
              <a:alpha val="7058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Title 1"/>
          <p:cNvSpPr>
            <a:spLocks noGrp="1"/>
          </p:cNvSpPr>
          <p:nvPr>
            <p:ph type="ctrTitle"/>
          </p:nvPr>
        </p:nvSpPr>
        <p:spPr>
          <a:xfrm>
            <a:off x="419100" y="326557"/>
            <a:ext cx="11488271" cy="692172"/>
          </a:xfrm>
          <a:prstGeom prst="rect">
            <a:avLst/>
          </a:prstGeom>
        </p:spPr>
        <p:txBody>
          <a:bodyPr/>
          <a:lstStyle>
            <a:lvl1pPr algn="l">
              <a:defRPr sz="3600" b="1" i="0">
                <a:solidFill>
                  <a:srgbClr val="006559"/>
                </a:solidFill>
                <a:latin typeface="Arial" charset="0"/>
                <a:ea typeface="Arial" charset="0"/>
                <a:cs typeface="Arial" charset="0"/>
              </a:defRPr>
            </a:lvl1pPr>
          </a:lstStyle>
          <a:p>
            <a:r>
              <a:rPr lang="en-US" dirty="0"/>
              <a:t>Click to edit Master title style</a:t>
            </a:r>
          </a:p>
        </p:txBody>
      </p:sp>
      <p:sp>
        <p:nvSpPr>
          <p:cNvPr id="5" name="Content Placeholder 2"/>
          <p:cNvSpPr>
            <a:spLocks noGrp="1"/>
          </p:cNvSpPr>
          <p:nvPr>
            <p:ph idx="10"/>
          </p:nvPr>
        </p:nvSpPr>
        <p:spPr>
          <a:xfrm>
            <a:off x="419100" y="1284349"/>
            <a:ext cx="11488271" cy="4552954"/>
          </a:xfrm>
          <a:prstGeom prst="rect">
            <a:avLst/>
          </a:prstGeom>
        </p:spPr>
        <p:txBody>
          <a:bodyPr/>
          <a:lstStyle>
            <a:lvl1pPr marL="0" indent="0">
              <a:buClr>
                <a:srgbClr val="006559"/>
              </a:buClr>
              <a:buFont typeface="Wingdings" charset="2"/>
              <a:buNone/>
              <a:defRPr sz="2000" b="0" i="0">
                <a:solidFill>
                  <a:schemeClr val="tx1">
                    <a:lumMod val="75000"/>
                    <a:lumOff val="25000"/>
                  </a:schemeClr>
                </a:solidFill>
                <a:latin typeface="Arial" charset="0"/>
                <a:ea typeface="Arial" charset="0"/>
                <a:cs typeface="Arial" charset="0"/>
              </a:defRPr>
            </a:lvl1pPr>
            <a:lvl2pPr marL="457200" indent="0">
              <a:buClr>
                <a:srgbClr val="006559"/>
              </a:buClr>
              <a:buFont typeface="Wingdings" charset="2"/>
              <a:buNone/>
              <a:defRPr sz="2000" b="0" i="0">
                <a:solidFill>
                  <a:schemeClr val="tx1">
                    <a:lumMod val="75000"/>
                    <a:lumOff val="25000"/>
                  </a:schemeClr>
                </a:solidFill>
                <a:latin typeface="Arial" charset="0"/>
                <a:ea typeface="Arial" charset="0"/>
                <a:cs typeface="Arial" charset="0"/>
              </a:defRPr>
            </a:lvl2pPr>
            <a:lvl3pPr marL="914400" indent="0">
              <a:buClr>
                <a:srgbClr val="006559"/>
              </a:buClr>
              <a:buFont typeface="Wingdings" charset="2"/>
              <a:buNone/>
              <a:defRPr sz="1800" b="0" i="0">
                <a:solidFill>
                  <a:schemeClr val="tx1">
                    <a:lumMod val="75000"/>
                    <a:lumOff val="25000"/>
                  </a:schemeClr>
                </a:solidFill>
                <a:latin typeface="Arial" charset="0"/>
                <a:ea typeface="Arial" charset="0"/>
                <a:cs typeface="Arial" charset="0"/>
              </a:defRPr>
            </a:lvl3pPr>
            <a:lvl4pPr marL="1371600" indent="0">
              <a:buClr>
                <a:srgbClr val="006559"/>
              </a:buClr>
              <a:buFont typeface="Wingdings" charset="2"/>
              <a:buNone/>
              <a:defRPr sz="1600" b="0" i="0">
                <a:solidFill>
                  <a:schemeClr val="tx1">
                    <a:lumMod val="75000"/>
                    <a:lumOff val="25000"/>
                  </a:schemeClr>
                </a:solidFill>
                <a:latin typeface="Arial" charset="0"/>
                <a:ea typeface="Arial" charset="0"/>
                <a:cs typeface="Arial" charset="0"/>
              </a:defRPr>
            </a:lvl4pPr>
            <a:lvl5pPr marL="1828800" indent="0">
              <a:buClr>
                <a:srgbClr val="006559"/>
              </a:buClr>
              <a:buFont typeface="Wingdings" charset="2"/>
              <a:buNone/>
              <a:defRPr sz="1600" b="0" i="0">
                <a:solidFill>
                  <a:schemeClr val="tx1">
                    <a:lumMod val="75000"/>
                    <a:lumOff val="25000"/>
                  </a:schemeClr>
                </a:solidFill>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p:txBody>
      </p:sp>
      <p:cxnSp>
        <p:nvCxnSpPr>
          <p:cNvPr id="6" name="Straight Connector 5"/>
          <p:cNvCxnSpPr/>
          <p:nvPr userDrawn="1"/>
        </p:nvCxnSpPr>
        <p:spPr>
          <a:xfrm>
            <a:off x="419100" y="1018729"/>
            <a:ext cx="11488270"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31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Rectangle 1"/>
          <p:cNvSpPr/>
          <p:nvPr userDrawn="1"/>
        </p:nvSpPr>
        <p:spPr>
          <a:xfrm>
            <a:off x="9667511" y="0"/>
            <a:ext cx="2524490" cy="6858000"/>
          </a:xfrm>
          <a:prstGeom prst="rect">
            <a:avLst/>
          </a:prstGeom>
          <a:solidFill>
            <a:srgbClr val="0065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Picture Placeholder 6"/>
          <p:cNvSpPr>
            <a:spLocks noGrp="1"/>
          </p:cNvSpPr>
          <p:nvPr>
            <p:ph type="pic" sz="quarter" idx="10"/>
          </p:nvPr>
        </p:nvSpPr>
        <p:spPr>
          <a:xfrm>
            <a:off x="425789" y="551432"/>
            <a:ext cx="10854138" cy="5810293"/>
          </a:xfrm>
          <a:prstGeom prst="rect">
            <a:avLst/>
          </a:prstGeom>
          <a:solidFill>
            <a:schemeClr val="bg1"/>
          </a:solidFill>
          <a:effectLst/>
        </p:spPr>
        <p:txBody>
          <a:bodyPr/>
          <a:lstStyle>
            <a:lvl1pPr marL="0" indent="0">
              <a:buNone/>
              <a:defRPr/>
            </a:lvl1pPr>
          </a:lstStyle>
          <a:p>
            <a:endParaRPr lang="en-US" dirty="0"/>
          </a:p>
        </p:txBody>
      </p:sp>
      <p:cxnSp>
        <p:nvCxnSpPr>
          <p:cNvPr id="12" name="Straight Connector 11"/>
          <p:cNvCxnSpPr/>
          <p:nvPr userDrawn="1"/>
        </p:nvCxnSpPr>
        <p:spPr>
          <a:xfrm>
            <a:off x="419099" y="6456641"/>
            <a:ext cx="9883606" cy="0"/>
          </a:xfrm>
          <a:prstGeom prst="line">
            <a:avLst/>
          </a:prstGeom>
          <a:ln w="19050">
            <a:solidFill>
              <a:srgbClr val="0065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667511" y="6456641"/>
            <a:ext cx="208706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8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655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cxnSp>
        <p:nvCxnSpPr>
          <p:cNvPr id="6" name="Straight Connector 5"/>
          <p:cNvCxnSpPr/>
          <p:nvPr userDrawn="1"/>
        </p:nvCxnSpPr>
        <p:spPr>
          <a:xfrm>
            <a:off x="1563554" y="4278834"/>
            <a:ext cx="106284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1483" y="178350"/>
            <a:ext cx="2277597" cy="994315"/>
          </a:xfrm>
          <a:prstGeom prst="rect">
            <a:avLst/>
          </a:prstGeom>
        </p:spPr>
      </p:pic>
      <p:sp>
        <p:nvSpPr>
          <p:cNvPr id="8" name="Title 1"/>
          <p:cNvSpPr txBox="1">
            <a:spLocks/>
          </p:cNvSpPr>
          <p:nvPr userDrawn="1"/>
        </p:nvSpPr>
        <p:spPr>
          <a:xfrm>
            <a:off x="1563554" y="3413575"/>
            <a:ext cx="8431733" cy="857366"/>
          </a:xfrm>
          <a:prstGeom prst="rect">
            <a:avLst/>
          </a:prstGeom>
        </p:spPr>
        <p:txBody>
          <a:bodyPr anchor="t"/>
          <a:lstStyle>
            <a:lvl1pPr algn="l" defTabSz="914400" rtl="0" eaLnBrk="1" latinLnBrk="0" hangingPunct="1">
              <a:lnSpc>
                <a:spcPct val="90000"/>
              </a:lnSpc>
              <a:spcBef>
                <a:spcPct val="0"/>
              </a:spcBef>
              <a:buNone/>
              <a:defRPr sz="5400" b="1" i="0" kern="1200" cap="none" baseline="0">
                <a:solidFill>
                  <a:schemeClr val="bg1"/>
                </a:solidFill>
                <a:latin typeface="Arial" charset="0"/>
                <a:ea typeface="Arial" charset="0"/>
                <a:cs typeface="Arial" charset="0"/>
              </a:defRPr>
            </a:lvl1pPr>
          </a:lstStyle>
          <a:p>
            <a:r>
              <a:rPr lang="en-US"/>
              <a:t>Thank You</a:t>
            </a:r>
            <a:endParaRPr lang="en-US" dirty="0"/>
          </a:p>
        </p:txBody>
      </p:sp>
    </p:spTree>
    <p:extLst>
      <p:ext uri="{BB962C8B-B14F-4D97-AF65-F5344CB8AC3E}">
        <p14:creationId xmlns:p14="http://schemas.microsoft.com/office/powerpoint/2010/main" val="190652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7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11248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0" r:id="rId4"/>
    <p:sldLayoutId id="2147483651" r:id="rId5"/>
    <p:sldLayoutId id="2147483652" r:id="rId6"/>
    <p:sldLayoutId id="2147483653" r:id="rId7"/>
    <p:sldLayoutId id="2147483658" r:id="rId8"/>
    <p:sldLayoutId id="2147483661" r:id="rId9"/>
    <p:sldLayoutId id="214748366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il.lau.edu.lb/" TargetMode="External"/><Relationship Id="rId2" Type="http://schemas.openxmlformats.org/officeDocument/2006/relationships/hyperlink" Target="mailto:sara.hassoun01@lau.edu.lb"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ies.lau.edu.lb/" TargetMode="External"/><Relationship Id="rId2" Type="http://schemas.openxmlformats.org/officeDocument/2006/relationships/hyperlink" Target="mailto:Ibrahim.farah01@lau.edu.lb"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e.lau.edu.lb/" TargetMode="External"/><Relationship Id="rId2" Type="http://schemas.openxmlformats.org/officeDocument/2006/relationships/hyperlink" Target="mailto:OPE@lau.edu.lb" TargetMode="External"/><Relationship Id="rId1" Type="http://schemas.openxmlformats.org/officeDocument/2006/relationships/slideLayout" Target="../slideLayouts/slideLayout5.xml"/><Relationship Id="rId5" Type="http://schemas.openxmlformats.org/officeDocument/2006/relationships/hyperlink" Target="https://catalog.lau.edu.lb/2025-2026/undergraduate/academic-rules-procedures.php" TargetMode="External"/><Relationship Id="rId4" Type="http://schemas.openxmlformats.org/officeDocument/2006/relationships/hyperlink" Target="https://www.lau.edu.lb/about/policies/student_code_of_conduct.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au.edu.lb/about/policies/student_code_of_conduct.pdf" TargetMode="External"/><Relationship Id="rId2" Type="http://schemas.openxmlformats.org/officeDocument/2006/relationships/hyperlink" Target="https://cil.lau.edu.lb/ai-in-educatio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cil.lau.edu.lb/images/AI%20Guidance%20-%20Teaching%20and%20Learning_Jan2026.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il.lau.edu.lb/"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edms.lau.edu.lb/Forms/Uyq8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17F3-D689-CDD0-4F75-C6AC7C3C95B5}"/>
              </a:ext>
            </a:extLst>
          </p:cNvPr>
          <p:cNvSpPr>
            <a:spLocks noGrp="1"/>
          </p:cNvSpPr>
          <p:nvPr>
            <p:ph type="title"/>
          </p:nvPr>
        </p:nvSpPr>
        <p:spPr>
          <a:xfrm>
            <a:off x="419100" y="3227770"/>
            <a:ext cx="11429772" cy="857366"/>
          </a:xfrm>
        </p:spPr>
        <p:txBody>
          <a:bodyPr/>
          <a:lstStyle/>
          <a:p>
            <a:r>
              <a:rPr lang="en-US" sz="3200" dirty="0"/>
              <a:t>Teaching Policies and Culture Orientation</a:t>
            </a:r>
            <a:br>
              <a:rPr lang="en-US" sz="3200" dirty="0"/>
            </a:br>
            <a:r>
              <a:rPr lang="en-US" sz="3200" dirty="0"/>
              <a:t>Center for Innovative Learning</a:t>
            </a:r>
          </a:p>
        </p:txBody>
      </p:sp>
      <p:sp>
        <p:nvSpPr>
          <p:cNvPr id="3" name="Text Placeholder 2">
            <a:extLst>
              <a:ext uri="{FF2B5EF4-FFF2-40B4-BE49-F238E27FC236}">
                <a16:creationId xmlns:a16="http://schemas.microsoft.com/office/drawing/2014/main" id="{7965B1AC-D8A5-1B1D-3448-8BAA1EC83D0D}"/>
              </a:ext>
            </a:extLst>
          </p:cNvPr>
          <p:cNvSpPr>
            <a:spLocks noGrp="1"/>
          </p:cNvSpPr>
          <p:nvPr>
            <p:ph type="body" idx="1"/>
          </p:nvPr>
        </p:nvSpPr>
        <p:spPr/>
        <p:txBody>
          <a:bodyPr/>
          <a:lstStyle/>
          <a:p>
            <a:r>
              <a:rPr lang="en-US" dirty="0"/>
              <a:t>13 January 2026</a:t>
            </a:r>
          </a:p>
        </p:txBody>
      </p:sp>
    </p:spTree>
    <p:extLst>
      <p:ext uri="{BB962C8B-B14F-4D97-AF65-F5344CB8AC3E}">
        <p14:creationId xmlns:p14="http://schemas.microsoft.com/office/powerpoint/2010/main" val="238912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C01347E-31B1-06EA-DCC2-1508E3DE074F}"/>
              </a:ext>
            </a:extLst>
          </p:cNvPr>
          <p:cNvGraphicFramePr/>
          <p:nvPr>
            <p:extLst>
              <p:ext uri="{D42A27DB-BD31-4B8C-83A1-F6EECF244321}">
                <p14:modId xmlns:p14="http://schemas.microsoft.com/office/powerpoint/2010/main" val="4228088874"/>
              </p:ext>
            </p:extLst>
          </p:nvPr>
        </p:nvGraphicFramePr>
        <p:xfrm>
          <a:off x="459728" y="287960"/>
          <a:ext cx="8722600" cy="606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63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47B-F34D-33D9-8E1F-6E749927EBEC}"/>
              </a:ext>
            </a:extLst>
          </p:cNvPr>
          <p:cNvSpPr>
            <a:spLocks noGrp="1"/>
          </p:cNvSpPr>
          <p:nvPr>
            <p:ph type="ctrTitle"/>
          </p:nvPr>
        </p:nvSpPr>
        <p:spPr/>
        <p:txBody>
          <a:bodyPr/>
          <a:lstStyle/>
          <a:p>
            <a:r>
              <a:rPr lang="en-US" dirty="0"/>
              <a:t>Learning Outcomes</a:t>
            </a:r>
          </a:p>
        </p:txBody>
      </p:sp>
      <p:pic>
        <p:nvPicPr>
          <p:cNvPr id="4" name="Picture Placeholder 3">
            <a:extLst>
              <a:ext uri="{FF2B5EF4-FFF2-40B4-BE49-F238E27FC236}">
                <a16:creationId xmlns:a16="http://schemas.microsoft.com/office/drawing/2014/main" id="{EACABDF5-3C8A-3F04-410C-D786E88619E0}"/>
              </a:ext>
            </a:extLst>
          </p:cNvPr>
          <p:cNvPicPr>
            <a:picLocks noGrp="1" noChangeAspect="1"/>
          </p:cNvPicPr>
          <p:nvPr>
            <p:ph idx="10"/>
          </p:nvPr>
        </p:nvPicPr>
        <p:blipFill>
          <a:blip r:embed="rId2"/>
          <a:stretch>
            <a:fillRect/>
          </a:stretch>
        </p:blipFill>
        <p:spPr>
          <a:xfrm>
            <a:off x="2354139" y="1594975"/>
            <a:ext cx="8528736" cy="4159721"/>
          </a:xfrm>
          <a:prstGeom prst="rect">
            <a:avLst/>
          </a:prstGeom>
        </p:spPr>
      </p:pic>
      <p:sp>
        <p:nvSpPr>
          <p:cNvPr id="5" name="Arrow: Down 4">
            <a:extLst>
              <a:ext uri="{FF2B5EF4-FFF2-40B4-BE49-F238E27FC236}">
                <a16:creationId xmlns:a16="http://schemas.microsoft.com/office/drawing/2014/main" id="{AAD7779C-5304-B31C-5286-F9E4A61CB1E1}"/>
              </a:ext>
            </a:extLst>
          </p:cNvPr>
          <p:cNvSpPr/>
          <p:nvPr/>
        </p:nvSpPr>
        <p:spPr>
          <a:xfrm rot="10800000">
            <a:off x="1311485" y="1828800"/>
            <a:ext cx="799415" cy="3663075"/>
          </a:xfrm>
          <a:prstGeom prst="downArrow">
            <a:avLst/>
          </a:prstGeom>
          <a:solidFill>
            <a:srgbClr val="026559"/>
          </a:solidFill>
          <a:ln>
            <a:solidFill>
              <a:srgbClr val="006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98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AC02-C6BE-A5AD-5AE9-E9AF2A459141}"/>
              </a:ext>
            </a:extLst>
          </p:cNvPr>
          <p:cNvSpPr>
            <a:spLocks noGrp="1"/>
          </p:cNvSpPr>
          <p:nvPr>
            <p:ph type="title"/>
          </p:nvPr>
        </p:nvSpPr>
        <p:spPr/>
        <p:txBody>
          <a:bodyPr/>
          <a:lstStyle/>
          <a:p>
            <a:r>
              <a:rPr lang="en-US" dirty="0"/>
              <a:t>Course Content</a:t>
            </a:r>
          </a:p>
        </p:txBody>
      </p:sp>
    </p:spTree>
    <p:extLst>
      <p:ext uri="{BB962C8B-B14F-4D97-AF65-F5344CB8AC3E}">
        <p14:creationId xmlns:p14="http://schemas.microsoft.com/office/powerpoint/2010/main" val="267397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F91B-1D33-4770-8437-3DAE3A8BF54D}"/>
              </a:ext>
            </a:extLst>
          </p:cNvPr>
          <p:cNvSpPr>
            <a:spLocks noGrp="1"/>
          </p:cNvSpPr>
          <p:nvPr>
            <p:ph type="ctrTitle"/>
          </p:nvPr>
        </p:nvSpPr>
        <p:spPr/>
        <p:txBody>
          <a:bodyPr/>
          <a:lstStyle/>
          <a:p>
            <a:r>
              <a:rPr lang="en-US" dirty="0"/>
              <a:t>CIL</a:t>
            </a:r>
            <a:endParaRPr lang="en-GB" dirty="0"/>
          </a:p>
        </p:txBody>
      </p:sp>
      <p:sp>
        <p:nvSpPr>
          <p:cNvPr id="3" name="Content Placeholder 2">
            <a:extLst>
              <a:ext uri="{FF2B5EF4-FFF2-40B4-BE49-F238E27FC236}">
                <a16:creationId xmlns:a16="http://schemas.microsoft.com/office/drawing/2014/main" id="{285C596A-FC35-4A83-8B93-5141887D28B5}"/>
              </a:ext>
            </a:extLst>
          </p:cNvPr>
          <p:cNvSpPr>
            <a:spLocks noGrp="1"/>
          </p:cNvSpPr>
          <p:nvPr>
            <p:ph idx="10"/>
          </p:nvPr>
        </p:nvSpPr>
        <p:spPr/>
        <p:txBody>
          <a:bodyPr/>
          <a:lstStyle/>
          <a:p>
            <a:r>
              <a:rPr lang="en-US" dirty="0"/>
              <a:t>Instructional Design Consultation</a:t>
            </a:r>
          </a:p>
          <a:p>
            <a:r>
              <a:rPr lang="en-US" dirty="0"/>
              <a:t>Ms. Sara Hassoun, </a:t>
            </a:r>
            <a:r>
              <a:rPr lang="en-US" dirty="0">
                <a:hlinkClick r:id="rId2"/>
              </a:rPr>
              <a:t>sara.hassoun01@lau.edu.lb</a:t>
            </a:r>
            <a:r>
              <a:rPr lang="en-US" dirty="0"/>
              <a:t> </a:t>
            </a:r>
          </a:p>
          <a:p>
            <a:r>
              <a:rPr lang="en-US" dirty="0">
                <a:hlinkClick r:id="rId3"/>
              </a:rPr>
              <a:t>https://cil.lau.edu.lb</a:t>
            </a:r>
            <a:endParaRPr lang="en-US" dirty="0"/>
          </a:p>
          <a:p>
            <a:endParaRPr lang="en-GB" dirty="0"/>
          </a:p>
        </p:txBody>
      </p:sp>
    </p:spTree>
    <p:extLst>
      <p:ext uri="{BB962C8B-B14F-4D97-AF65-F5344CB8AC3E}">
        <p14:creationId xmlns:p14="http://schemas.microsoft.com/office/powerpoint/2010/main" val="372980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8387ED-F6EB-A15D-54CA-612F22A77111}"/>
              </a:ext>
            </a:extLst>
          </p:cNvPr>
          <p:cNvSpPr>
            <a:spLocks noGrp="1"/>
          </p:cNvSpPr>
          <p:nvPr>
            <p:ph type="ctrTitle"/>
          </p:nvPr>
        </p:nvSpPr>
        <p:spPr/>
        <p:txBody>
          <a:bodyPr/>
          <a:lstStyle/>
          <a:p>
            <a:r>
              <a:rPr lang="en-US" dirty="0"/>
              <a:t>LAU Libraries</a:t>
            </a:r>
          </a:p>
        </p:txBody>
      </p:sp>
      <p:sp>
        <p:nvSpPr>
          <p:cNvPr id="6" name="Content Placeholder 5">
            <a:extLst>
              <a:ext uri="{FF2B5EF4-FFF2-40B4-BE49-F238E27FC236}">
                <a16:creationId xmlns:a16="http://schemas.microsoft.com/office/drawing/2014/main" id="{F211D492-8350-7327-8624-766704236007}"/>
              </a:ext>
            </a:extLst>
          </p:cNvPr>
          <p:cNvSpPr>
            <a:spLocks noGrp="1"/>
          </p:cNvSpPr>
          <p:nvPr>
            <p:ph idx="10"/>
          </p:nvPr>
        </p:nvSpPr>
        <p:spPr/>
        <p:txBody>
          <a:bodyPr/>
          <a:lstStyle/>
          <a:p>
            <a:r>
              <a:rPr lang="en-US" dirty="0"/>
              <a:t>Course Pack Review</a:t>
            </a:r>
          </a:p>
          <a:p>
            <a:r>
              <a:rPr lang="en-US" dirty="0"/>
              <a:t>Mr. Ibrahim Farah, </a:t>
            </a:r>
            <a:r>
              <a:rPr lang="en-US" dirty="0">
                <a:hlinkClick r:id="rId2"/>
              </a:rPr>
              <a:t>Ibrahim.farah01@lau.edu.lb</a:t>
            </a:r>
            <a:r>
              <a:rPr lang="en-US" dirty="0"/>
              <a:t> </a:t>
            </a:r>
          </a:p>
          <a:p>
            <a:r>
              <a:rPr lang="en-US" dirty="0">
                <a:hlinkClick r:id="rId3"/>
              </a:rPr>
              <a:t>https://libraries.lau.edu.lb</a:t>
            </a:r>
            <a:endParaRPr lang="en-US" dirty="0"/>
          </a:p>
          <a:p>
            <a:endParaRPr lang="en-US" dirty="0"/>
          </a:p>
        </p:txBody>
      </p:sp>
    </p:spTree>
    <p:extLst>
      <p:ext uri="{BB962C8B-B14F-4D97-AF65-F5344CB8AC3E}">
        <p14:creationId xmlns:p14="http://schemas.microsoft.com/office/powerpoint/2010/main" val="410573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CE95-BB95-AB67-C8B8-AABF268C117B}"/>
              </a:ext>
            </a:extLst>
          </p:cNvPr>
          <p:cNvSpPr>
            <a:spLocks noGrp="1"/>
          </p:cNvSpPr>
          <p:nvPr>
            <p:ph type="ctrTitle"/>
          </p:nvPr>
        </p:nvSpPr>
        <p:spPr/>
        <p:txBody>
          <a:bodyPr/>
          <a:lstStyle/>
          <a:p>
            <a:r>
              <a:rPr lang="en-US" dirty="0"/>
              <a:t>Grading</a:t>
            </a:r>
          </a:p>
        </p:txBody>
      </p:sp>
      <p:sp>
        <p:nvSpPr>
          <p:cNvPr id="3" name="Content Placeholder 2">
            <a:extLst>
              <a:ext uri="{FF2B5EF4-FFF2-40B4-BE49-F238E27FC236}">
                <a16:creationId xmlns:a16="http://schemas.microsoft.com/office/drawing/2014/main" id="{E9384FCB-C0AF-1724-4329-BF7C5E7A1862}"/>
              </a:ext>
            </a:extLst>
          </p:cNvPr>
          <p:cNvSpPr>
            <a:spLocks noGrp="1"/>
          </p:cNvSpPr>
          <p:nvPr>
            <p:ph idx="10"/>
          </p:nvPr>
        </p:nvSpPr>
        <p:spPr>
          <a:xfrm>
            <a:off x="419100" y="1284349"/>
            <a:ext cx="11488271" cy="2062355"/>
          </a:xfrm>
        </p:spPr>
        <p:txBody>
          <a:bodyPr numCol="2"/>
          <a:lstStyle/>
          <a:p>
            <a:pPr marL="0" indent="0">
              <a:buNone/>
            </a:pPr>
            <a:r>
              <a:rPr lang="en-US" dirty="0"/>
              <a:t>Final examinations are held at the end of each semester and summer term. </a:t>
            </a:r>
            <a:r>
              <a:rPr lang="en-US" b="1" dirty="0"/>
              <a:t>Final examinations should not count for more than 40 percent of the course grade and should be clearly stated in course syllabuses.</a:t>
            </a:r>
            <a:r>
              <a:rPr lang="en-US" dirty="0"/>
              <a:t> At least two tests and/or graded projects should account for the remaining percentage of the course grade.</a:t>
            </a:r>
          </a:p>
          <a:p>
            <a:pPr marL="0" indent="0">
              <a:buNone/>
            </a:pPr>
            <a:endParaRPr lang="en-US" dirty="0"/>
          </a:p>
          <a:p>
            <a:pPr marL="0" indent="0">
              <a:buNone/>
            </a:pPr>
            <a:endParaRPr lang="en-US" dirty="0"/>
          </a:p>
          <a:p>
            <a:r>
              <a:rPr lang="en-US" dirty="0"/>
              <a:t>Your Control v. Student Control</a:t>
            </a:r>
          </a:p>
          <a:p>
            <a:r>
              <a:rPr lang="en-US" dirty="0"/>
              <a:t>Group v. Individual</a:t>
            </a:r>
          </a:p>
          <a:p>
            <a:r>
              <a:rPr lang="en-US" dirty="0"/>
              <a:t>In-class v. At home</a:t>
            </a:r>
          </a:p>
          <a:p>
            <a:r>
              <a:rPr lang="en-US" dirty="0"/>
              <a:t>For doing work v. Demonstrating knowledge</a:t>
            </a:r>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7000B131-061E-4EFD-A19A-414433D2936D}"/>
              </a:ext>
            </a:extLst>
          </p:cNvPr>
          <p:cNvGraphicFramePr>
            <a:graphicFrameLocks noGrp="1"/>
          </p:cNvGraphicFramePr>
          <p:nvPr>
            <p:extLst>
              <p:ext uri="{D42A27DB-BD31-4B8C-83A1-F6EECF244321}">
                <p14:modId xmlns:p14="http://schemas.microsoft.com/office/powerpoint/2010/main" val="2443467467"/>
              </p:ext>
            </p:extLst>
          </p:nvPr>
        </p:nvGraphicFramePr>
        <p:xfrm>
          <a:off x="6396597" y="2987326"/>
          <a:ext cx="5056252" cy="3151632"/>
        </p:xfrm>
        <a:graphic>
          <a:graphicData uri="http://schemas.openxmlformats.org/drawingml/2006/table">
            <a:tbl>
              <a:tblPr firstRow="1" firstCol="1" bandRow="1"/>
              <a:tblGrid>
                <a:gridCol w="991755">
                  <a:extLst>
                    <a:ext uri="{9D8B030D-6E8A-4147-A177-3AD203B41FA5}">
                      <a16:colId xmlns:a16="http://schemas.microsoft.com/office/drawing/2014/main" val="576946593"/>
                    </a:ext>
                  </a:extLst>
                </a:gridCol>
                <a:gridCol w="1833361">
                  <a:extLst>
                    <a:ext uri="{9D8B030D-6E8A-4147-A177-3AD203B41FA5}">
                      <a16:colId xmlns:a16="http://schemas.microsoft.com/office/drawing/2014/main" val="2862700065"/>
                    </a:ext>
                  </a:extLst>
                </a:gridCol>
                <a:gridCol w="2231136">
                  <a:extLst>
                    <a:ext uri="{9D8B030D-6E8A-4147-A177-3AD203B41FA5}">
                      <a16:colId xmlns:a16="http://schemas.microsoft.com/office/drawing/2014/main" val="3523981965"/>
                    </a:ext>
                  </a:extLst>
                </a:gridCol>
              </a:tblGrid>
              <a:tr h="233045">
                <a:tc>
                  <a:txBody>
                    <a:bodyPr/>
                    <a:lstStyle/>
                    <a:p>
                      <a:pPr marL="0" marR="0">
                        <a:lnSpc>
                          <a:spcPct val="115000"/>
                        </a:lnSpc>
                        <a:spcBef>
                          <a:spcPts val="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Grade</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5A46"/>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effectLst/>
                          <a:latin typeface="Times New Roman" panose="02020603050405020304" pitchFamily="18" charset="0"/>
                          <a:ea typeface="Times New Roman" panose="02020603050405020304" pitchFamily="18" charset="0"/>
                          <a:cs typeface="Arial" panose="020B0604020202020204" pitchFamily="34" charset="0"/>
                        </a:rPr>
                        <a:t>Quality Points</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5A46"/>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Guidelines over 100</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5A46"/>
                      </a:solidFill>
                      <a:prstDash val="solid"/>
                      <a:round/>
                      <a:headEnd type="none" w="med" len="med"/>
                      <a:tailEnd type="none" w="med" len="med"/>
                    </a:lnB>
                  </a:tcPr>
                </a:tc>
                <a:extLst>
                  <a:ext uri="{0D108BD9-81ED-4DB2-BD59-A6C34878D82A}">
                    <a16:rowId xmlns:a16="http://schemas.microsoft.com/office/drawing/2014/main" val="3851170990"/>
                  </a:ext>
                </a:extLst>
              </a:tr>
              <a:tr h="184785">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A</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5A46"/>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5A46"/>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a:effectLst/>
                          <a:latin typeface="Times New Roman" panose="02020603050405020304" pitchFamily="18" charset="0"/>
                          <a:ea typeface="Times New Roman" panose="02020603050405020304" pitchFamily="18" charset="0"/>
                          <a:cs typeface="Arial" panose="020B0604020202020204" pitchFamily="34" charset="0"/>
                        </a:rPr>
                        <a:t> 90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5A46"/>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1903099"/>
                  </a:ext>
                </a:extLst>
              </a:tr>
              <a:tr h="173355">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A</a:t>
                      </a:r>
                      <a:r>
                        <a:rPr lang="en-US" sz="16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3.67</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87 - 89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47605156"/>
                  </a:ext>
                </a:extLst>
              </a:tr>
              <a:tr h="167640">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B</a:t>
                      </a:r>
                      <a:r>
                        <a:rPr lang="en-US" sz="16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3.33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83 - 86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31495572"/>
                  </a:ext>
                </a:extLst>
              </a:tr>
              <a:tr h="173355">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B</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3.0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80 - 82</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3582012"/>
                  </a:ext>
                </a:extLst>
              </a:tr>
              <a:tr h="167640">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B</a:t>
                      </a:r>
                      <a:r>
                        <a:rPr lang="en-US" sz="16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2.67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77 - 79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13176943"/>
                  </a:ext>
                </a:extLst>
              </a:tr>
              <a:tr h="167640">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C</a:t>
                      </a:r>
                      <a:r>
                        <a:rPr lang="en-US" sz="16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2.33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73 - 76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41371525"/>
                  </a:ext>
                </a:extLst>
              </a:tr>
              <a:tr h="173355">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C</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70 - 72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20099654"/>
                  </a:ext>
                </a:extLst>
              </a:tr>
              <a:tr h="167640">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C</a:t>
                      </a:r>
                      <a:r>
                        <a:rPr lang="en-US" sz="16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1.67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67 - 69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07585723"/>
                  </a:ext>
                </a:extLst>
              </a:tr>
              <a:tr h="167640">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D</a:t>
                      </a:r>
                      <a:r>
                        <a:rPr lang="en-US" sz="16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1.33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63 - 66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7069854"/>
                  </a:ext>
                </a:extLst>
              </a:tr>
              <a:tr h="173355">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D</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60 -62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37076915"/>
                  </a:ext>
                </a:extLst>
              </a:tr>
              <a:tr h="224790">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F</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59</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742737"/>
                  </a:ext>
                </a:extLst>
              </a:tr>
            </a:tbl>
          </a:graphicData>
        </a:graphic>
      </p:graphicFrame>
    </p:spTree>
    <p:extLst>
      <p:ext uri="{BB962C8B-B14F-4D97-AF65-F5344CB8AC3E}">
        <p14:creationId xmlns:p14="http://schemas.microsoft.com/office/powerpoint/2010/main" val="7476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B903-4DD4-9587-5B71-C0734354B229}"/>
              </a:ext>
            </a:extLst>
          </p:cNvPr>
          <p:cNvSpPr>
            <a:spLocks noGrp="1"/>
          </p:cNvSpPr>
          <p:nvPr>
            <p:ph type="title"/>
          </p:nvPr>
        </p:nvSpPr>
        <p:spPr/>
        <p:txBody>
          <a:bodyPr/>
          <a:lstStyle/>
          <a:p>
            <a:r>
              <a:rPr lang="en-US" dirty="0"/>
              <a:t>Policies</a:t>
            </a:r>
          </a:p>
        </p:txBody>
      </p:sp>
    </p:spTree>
    <p:extLst>
      <p:ext uri="{BB962C8B-B14F-4D97-AF65-F5344CB8AC3E}">
        <p14:creationId xmlns:p14="http://schemas.microsoft.com/office/powerpoint/2010/main" val="236325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E51F-681C-B339-F74D-55D67418AF84}"/>
              </a:ext>
            </a:extLst>
          </p:cNvPr>
          <p:cNvSpPr>
            <a:spLocks noGrp="1"/>
          </p:cNvSpPr>
          <p:nvPr>
            <p:ph type="ctrTitle"/>
          </p:nvPr>
        </p:nvSpPr>
        <p:spPr/>
        <p:txBody>
          <a:bodyPr/>
          <a:lstStyle/>
          <a:p>
            <a:r>
              <a:rPr lang="en-US" dirty="0"/>
              <a:t>Conduct and Ethics</a:t>
            </a:r>
          </a:p>
        </p:txBody>
      </p:sp>
      <p:sp>
        <p:nvSpPr>
          <p:cNvPr id="3" name="Content Placeholder 2">
            <a:extLst>
              <a:ext uri="{FF2B5EF4-FFF2-40B4-BE49-F238E27FC236}">
                <a16:creationId xmlns:a16="http://schemas.microsoft.com/office/drawing/2014/main" id="{AC652B5A-FFE1-8C03-F474-0C52A7B9351C}"/>
              </a:ext>
            </a:extLst>
          </p:cNvPr>
          <p:cNvSpPr>
            <a:spLocks noGrp="1"/>
          </p:cNvSpPr>
          <p:nvPr>
            <p:ph idx="10"/>
          </p:nvPr>
        </p:nvSpPr>
        <p:spPr/>
        <p:txBody>
          <a:bodyPr/>
          <a:lstStyle/>
          <a:p>
            <a:r>
              <a:rPr lang="en-US" dirty="0"/>
              <a:t>Office of Professionalism and Ethics</a:t>
            </a:r>
          </a:p>
          <a:p>
            <a:r>
              <a:rPr lang="en-US" dirty="0"/>
              <a:t>Dr. Emily </a:t>
            </a:r>
            <a:r>
              <a:rPr lang="en-US" dirty="0" err="1"/>
              <a:t>Gafney</a:t>
            </a:r>
            <a:r>
              <a:rPr lang="en-US" dirty="0"/>
              <a:t>, </a:t>
            </a:r>
            <a:r>
              <a:rPr lang="en-US" dirty="0">
                <a:hlinkClick r:id="rId2"/>
              </a:rPr>
              <a:t>OPE@lau.edu.lb</a:t>
            </a:r>
            <a:r>
              <a:rPr lang="en-US" dirty="0"/>
              <a:t> </a:t>
            </a:r>
          </a:p>
          <a:p>
            <a:r>
              <a:rPr lang="en-US" dirty="0">
                <a:hlinkClick r:id="rId3"/>
              </a:rPr>
              <a:t>https://ope.lau.edu.lb/</a:t>
            </a:r>
            <a:endParaRPr lang="en-US" dirty="0"/>
          </a:p>
          <a:p>
            <a:endParaRPr lang="en-US" u="none" strike="noStrike" dirty="0">
              <a:solidFill>
                <a:srgbClr val="0070C0"/>
              </a:solidFill>
              <a:effectLst/>
              <a:latin typeface="+mn-lt"/>
              <a:ea typeface="Times New Roman" panose="02020603050405020304" pitchFamily="18" charset="0"/>
              <a:cs typeface="Arial" panose="020B0604020202020204" pitchFamily="34" charset="0"/>
              <a:hlinkClick r:id="rId4"/>
            </a:endParaRPr>
          </a:p>
          <a:p>
            <a:r>
              <a:rPr lang="en-US" u="none" strike="noStrike" dirty="0">
                <a:solidFill>
                  <a:srgbClr val="0070C0"/>
                </a:solidFill>
                <a:effectLst/>
                <a:latin typeface="+mn-lt"/>
                <a:ea typeface="Times New Roman" panose="02020603050405020304" pitchFamily="18" charset="0"/>
                <a:cs typeface="Arial" panose="020B0604020202020204" pitchFamily="34" charset="0"/>
                <a:hlinkClick r:id="rId4"/>
              </a:rPr>
              <a:t>https://www.lau.edu.lb/about/policies/student_code_of_conduct.pdf</a:t>
            </a:r>
            <a:endParaRPr lang="en-US" u="none" strike="noStrike" dirty="0">
              <a:solidFill>
                <a:srgbClr val="0070C0"/>
              </a:solidFill>
              <a:effectLst/>
              <a:latin typeface="+mn-lt"/>
              <a:ea typeface="Times New Roman" panose="02020603050405020304" pitchFamily="18" charset="0"/>
              <a:cs typeface="Arial" panose="020B0604020202020204" pitchFamily="34" charset="0"/>
            </a:endParaRPr>
          </a:p>
          <a:p>
            <a:r>
              <a:rPr lang="en-US" dirty="0">
                <a:latin typeface="+mn-lt"/>
                <a:hlinkClick r:id="rId5"/>
              </a:rPr>
              <a:t>https://catalog.lau.edu.lb/2025-2026/undergraduate/academic-rules-procedures.php</a:t>
            </a:r>
            <a:endParaRPr lang="en-US" dirty="0">
              <a:latin typeface="+mn-lt"/>
            </a:endParaRPr>
          </a:p>
          <a:p>
            <a:endParaRPr lang="en-US" dirty="0">
              <a:latin typeface="+mn-lt"/>
            </a:endParaRPr>
          </a:p>
        </p:txBody>
      </p:sp>
    </p:spTree>
    <p:extLst>
      <p:ext uri="{BB962C8B-B14F-4D97-AF65-F5344CB8AC3E}">
        <p14:creationId xmlns:p14="http://schemas.microsoft.com/office/powerpoint/2010/main" val="307144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9D6B-7180-7C45-7580-AE24F0C10C3C}"/>
              </a:ext>
            </a:extLst>
          </p:cNvPr>
          <p:cNvSpPr>
            <a:spLocks noGrp="1"/>
          </p:cNvSpPr>
          <p:nvPr>
            <p:ph type="ctrTitle"/>
          </p:nvPr>
        </p:nvSpPr>
        <p:spPr/>
        <p:txBody>
          <a:bodyPr/>
          <a:lstStyle/>
          <a:p>
            <a:r>
              <a:rPr lang="en-US" dirty="0"/>
              <a:t>AI, </a:t>
            </a:r>
            <a:r>
              <a:rPr lang="en-US" dirty="0">
                <a:hlinkClick r:id="rId2"/>
              </a:rPr>
              <a:t>https://cil.lau.edu.lb/ai-in-education/</a:t>
            </a:r>
            <a:r>
              <a:rPr lang="en-US" dirty="0"/>
              <a:t> </a:t>
            </a:r>
          </a:p>
        </p:txBody>
      </p:sp>
      <p:sp>
        <p:nvSpPr>
          <p:cNvPr id="3" name="Content Placeholder 2">
            <a:extLst>
              <a:ext uri="{FF2B5EF4-FFF2-40B4-BE49-F238E27FC236}">
                <a16:creationId xmlns:a16="http://schemas.microsoft.com/office/drawing/2014/main" id="{0E03E8DE-F25B-AD78-E8E9-1D53821A1287}"/>
              </a:ext>
            </a:extLst>
          </p:cNvPr>
          <p:cNvSpPr>
            <a:spLocks noGrp="1"/>
          </p:cNvSpPr>
          <p:nvPr>
            <p:ph idx="10"/>
          </p:nvPr>
        </p:nvSpPr>
        <p:spPr/>
        <p:txBody>
          <a:bodyPr/>
          <a:lstStyle/>
          <a:p>
            <a:pPr marL="0" indent="0">
              <a:buNone/>
            </a:pPr>
            <a:r>
              <a:rPr lang="en-US" b="1" dirty="0"/>
              <a:t>Faculty should clearly communicate the level of generative AI use allowed in their course through the course syllabus. </a:t>
            </a:r>
          </a:p>
          <a:p>
            <a:pPr marL="0" indent="0">
              <a:buNone/>
            </a:pPr>
            <a:r>
              <a:rPr lang="en-US" dirty="0"/>
              <a:t>In the absence of any specific course/program policy on the syllabus, then the following sections from the student code of conduct applies:</a:t>
            </a:r>
          </a:p>
          <a:p>
            <a:pPr marL="400050" lvl="1" indent="0">
              <a:buNone/>
            </a:pPr>
            <a:r>
              <a:rPr lang="en-US" dirty="0"/>
              <a:t>2.2.1. Using material or equipment (including mobile phones, smart watches, electronic tablets, </a:t>
            </a:r>
            <a:r>
              <a:rPr lang="en-US" dirty="0" err="1"/>
              <a:t>i</a:t>
            </a:r>
            <a:r>
              <a:rPr lang="en-US" dirty="0"/>
              <a:t>-pads, calculators, and assistive tools such as AI generated content) that is not authorized or consented by the instructor in an examination, project, or graded assignment.</a:t>
            </a:r>
          </a:p>
          <a:p>
            <a:pPr marL="400050" lvl="1" indent="0">
              <a:buNone/>
            </a:pPr>
            <a:r>
              <a:rPr lang="en-US" dirty="0"/>
              <a:t>2.2.2. Cheating, copying, collaborating with, or aiding another Student in a manner not permitted by the instructor on an examination, project, or other graded assignment. If a student, graduate or undergraduate, requires additional assistance on any assignment, beyond what LAU provides (including but not limited to: the instructor’s help during office hours, the tutoring sessions of the University’s Academic Success Center, and/or the help of the University’s Writing Center), the student must notify the class instructor and get his/her approval to do so. The student must specify the name of the help provider (be it a peer LAU student, a friend, a parent, a sibling, an alumna (us), external outsourcing, etc.), in addition to the nature and the scope of the assistance that will be provided.</a:t>
            </a:r>
          </a:p>
          <a:p>
            <a:pPr marL="400050" lvl="1" indent="0">
              <a:buNone/>
            </a:pPr>
            <a:r>
              <a:rPr lang="en-US" dirty="0">
                <a:hlinkClick r:id="rId3"/>
              </a:rPr>
              <a:t>https://www.lau.edu.lb/about/policies/student_code_of_conduct.pdf</a:t>
            </a:r>
            <a:r>
              <a:rPr lang="en-US" dirty="0"/>
              <a:t> </a:t>
            </a:r>
          </a:p>
        </p:txBody>
      </p:sp>
    </p:spTree>
    <p:extLst>
      <p:ext uri="{BB962C8B-B14F-4D97-AF65-F5344CB8AC3E}">
        <p14:creationId xmlns:p14="http://schemas.microsoft.com/office/powerpoint/2010/main" val="258797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7" name="Rectangle 1">
            <a:extLst>
              <a:ext uri="{FF2B5EF4-FFF2-40B4-BE49-F238E27FC236}">
                <a16:creationId xmlns:a16="http://schemas.microsoft.com/office/drawing/2014/main" id="{BB8D31EC-AF4E-5391-6070-AF7842FBF4B4}"/>
              </a:ext>
            </a:extLst>
          </p:cNvPr>
          <p:cNvSpPr>
            <a:spLocks noChangeArrowheads="1"/>
          </p:cNvSpPr>
          <p:nvPr/>
        </p:nvSpPr>
        <p:spPr bwMode="auto">
          <a:xfrm>
            <a:off x="558952" y="635153"/>
            <a:ext cx="5206695" cy="55418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R="0" lvl="0" fontAlgn="base">
              <a:lnSpc>
                <a:spcPct val="90000"/>
              </a:lnSpc>
              <a:spcBef>
                <a:spcPct val="0"/>
              </a:spcBef>
              <a:spcAft>
                <a:spcPts val="600"/>
              </a:spcAft>
              <a:buClrTx/>
              <a:buSzTx/>
              <a:tabLst/>
            </a:pPr>
            <a:r>
              <a:rPr kumimoji="0" lang="en-US" altLang="en-US" sz="2000" b="0" u="none" strike="noStrike" cap="none" normalizeH="0" baseline="0" dirty="0">
                <a:ln>
                  <a:noFill/>
                </a:ln>
                <a:effectLst/>
              </a:rPr>
              <a:t>LAU instructors may have different rules and expectations for using generative AI (generative AI) tools. Should one instructor approve the use of generative AI, this does not mean it will be permitted by others.</a:t>
            </a:r>
          </a:p>
          <a:p>
            <a:pPr marR="0" lvl="0" fontAlgn="base">
              <a:lnSpc>
                <a:spcPct val="90000"/>
              </a:lnSpc>
              <a:spcBef>
                <a:spcPct val="0"/>
              </a:spcBef>
              <a:spcAft>
                <a:spcPts val="600"/>
              </a:spcAft>
              <a:buClrTx/>
              <a:buSzTx/>
              <a:tabLst/>
            </a:pPr>
            <a:r>
              <a:rPr kumimoji="0" lang="en-US" altLang="en-US" sz="2000" b="0" u="none" strike="noStrike" cap="none" normalizeH="0" baseline="0" dirty="0">
                <a:ln>
                  <a:noFill/>
                </a:ln>
                <a:effectLst/>
              </a:rPr>
              <a:t>In this course, students will be allowed to use generative AI for specific course tasks and only after receiving prior approval from the instructor. It is important to note that any approved AI assistance should prioritize your individual learning and critical thinking skills. You are strongly encouraged to primarily rely on your knowledge, research, and problem-solving abilities to complete assignments. </a:t>
            </a:r>
          </a:p>
          <a:p>
            <a:pPr marR="0" lvl="0" fontAlgn="base">
              <a:lnSpc>
                <a:spcPct val="90000"/>
              </a:lnSpc>
              <a:spcBef>
                <a:spcPct val="0"/>
              </a:spcBef>
              <a:spcAft>
                <a:spcPts val="600"/>
              </a:spcAft>
              <a:buClrTx/>
              <a:buSzTx/>
              <a:tabLst/>
            </a:pPr>
            <a:r>
              <a:rPr kumimoji="0" lang="en-US" altLang="en-US" sz="2000" b="0" u="none" strike="noStrike" cap="none" normalizeH="0" baseline="0" dirty="0">
                <a:ln>
                  <a:noFill/>
                </a:ln>
                <a:effectLst/>
              </a:rPr>
              <a:t>If you choose to utilize AI tools or resources, ensure that you clearly follow the allowed usage level in previously approved assignments: </a:t>
            </a:r>
          </a:p>
        </p:txBody>
      </p:sp>
      <p:graphicFrame>
        <p:nvGraphicFramePr>
          <p:cNvPr id="8" name="Content Placeholder 3">
            <a:extLst>
              <a:ext uri="{FF2B5EF4-FFF2-40B4-BE49-F238E27FC236}">
                <a16:creationId xmlns:a16="http://schemas.microsoft.com/office/drawing/2014/main" id="{567A0C71-9C77-F605-0177-5A73A395439E}"/>
              </a:ext>
            </a:extLst>
          </p:cNvPr>
          <p:cNvGraphicFramePr>
            <a:graphicFrameLocks noGrp="1"/>
          </p:cNvGraphicFramePr>
          <p:nvPr>
            <p:ph idx="10"/>
            <p:extLst>
              <p:ext uri="{D42A27DB-BD31-4B8C-83A1-F6EECF244321}">
                <p14:modId xmlns:p14="http://schemas.microsoft.com/office/powerpoint/2010/main" val="3205833255"/>
              </p:ext>
            </p:extLst>
          </p:nvPr>
        </p:nvGraphicFramePr>
        <p:xfrm>
          <a:off x="6324599" y="714504"/>
          <a:ext cx="5204687" cy="5286585"/>
        </p:xfrm>
        <a:graphic>
          <a:graphicData uri="http://schemas.openxmlformats.org/drawingml/2006/table">
            <a:tbl>
              <a:tblPr firstRow="1" firstCol="1"/>
              <a:tblGrid>
                <a:gridCol w="2461971">
                  <a:extLst>
                    <a:ext uri="{9D8B030D-6E8A-4147-A177-3AD203B41FA5}">
                      <a16:colId xmlns:a16="http://schemas.microsoft.com/office/drawing/2014/main" val="3050131963"/>
                    </a:ext>
                  </a:extLst>
                </a:gridCol>
                <a:gridCol w="2742716">
                  <a:extLst>
                    <a:ext uri="{9D8B030D-6E8A-4147-A177-3AD203B41FA5}">
                      <a16:colId xmlns:a16="http://schemas.microsoft.com/office/drawing/2014/main" val="3196076570"/>
                    </a:ext>
                  </a:extLst>
                </a:gridCol>
              </a:tblGrid>
              <a:tr h="571996">
                <a:tc>
                  <a:txBody>
                    <a:bodyPr/>
                    <a:lstStyle/>
                    <a:p>
                      <a:pPr marL="0" marR="0" algn="l" fontAlgn="t">
                        <a:lnSpc>
                          <a:spcPct val="107000"/>
                        </a:lnSpc>
                        <a:spcBef>
                          <a:spcPts val="0"/>
                        </a:spcBef>
                        <a:spcAft>
                          <a:spcPts val="0"/>
                        </a:spcAft>
                      </a:pPr>
                      <a:r>
                        <a:rPr lang="en-US" sz="2000" b="1" i="1"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Course Assignment</a:t>
                      </a:r>
                      <a:endParaRPr lang="en-US" sz="2000" b="1" i="0" u="none" strike="noStrike" dirty="0">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000" b="1" i="1"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AI Usage Allowed</a:t>
                      </a:r>
                      <a:endParaRPr lang="en-US" sz="2000" b="1" i="0" u="none" strike="noStrike" dirty="0">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339272"/>
                  </a:ext>
                </a:extLst>
              </a:tr>
              <a:tr h="677381">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Tests/Quizzes/Exams</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None: No AI usage allowed</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80512287"/>
                  </a:ext>
                </a:extLst>
              </a:tr>
              <a:tr h="677381">
                <a:tc>
                  <a:txBody>
                    <a:bodyPr/>
                    <a:lstStyle/>
                    <a:p>
                      <a:pPr marL="0" marR="0" algn="l" fontAlgn="t">
                        <a:lnSpc>
                          <a:spcPct val="107000"/>
                        </a:lnSpc>
                        <a:spcBef>
                          <a:spcPts val="0"/>
                        </a:spcBef>
                        <a:spcAft>
                          <a:spcPts val="0"/>
                        </a:spcAft>
                      </a:pPr>
                      <a:r>
                        <a:rPr lang="en-US" sz="2000" b="0" i="1"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Class Discussion</a:t>
                      </a:r>
                      <a:endParaRPr lang="en-US" sz="2000" b="0" i="0" u="none" strike="noStrike" dirty="0">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Low: Brainstorming (critical thinking)</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9226081"/>
                  </a:ext>
                </a:extLst>
              </a:tr>
              <a:tr h="1009302">
                <a:tc>
                  <a:txBody>
                    <a:bodyPr/>
                    <a:lstStyle/>
                    <a:p>
                      <a:pPr marL="0" marR="0" algn="l" fontAlgn="t">
                        <a:lnSpc>
                          <a:spcPct val="107000"/>
                        </a:lnSpc>
                        <a:spcBef>
                          <a:spcPts val="0"/>
                        </a:spcBef>
                        <a:spcAft>
                          <a:spcPts val="0"/>
                        </a:spcAft>
                      </a:pPr>
                      <a:r>
                        <a:rPr lang="en-US" sz="2000" b="0" i="1"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Presentation</a:t>
                      </a:r>
                      <a:endParaRPr lang="en-US" sz="2000" b="0" i="0" u="none" strike="noStrike" dirty="0">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Medium: summary/synthesis (research)</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88399904"/>
                  </a:ext>
                </a:extLst>
              </a:tr>
              <a:tr h="1009302">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Formal Debate</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High: idea development/insights (critical thinking)  </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44922647"/>
                  </a:ext>
                </a:extLst>
              </a:tr>
              <a:tr h="1341223">
                <a:tc>
                  <a:txBody>
                    <a:bodyPr/>
                    <a:lstStyle/>
                    <a:p>
                      <a:pPr marL="0" marR="0" algn="l" fontAlgn="t">
                        <a:lnSpc>
                          <a:spcPct val="107000"/>
                        </a:lnSpc>
                        <a:spcBef>
                          <a:spcPts val="0"/>
                        </a:spcBef>
                        <a:spcAft>
                          <a:spcPts val="0"/>
                        </a:spcAft>
                      </a:pPr>
                      <a:r>
                        <a:rPr lang="en-US" sz="2000" b="0" i="1"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Research Paper</a:t>
                      </a:r>
                      <a:endParaRPr lang="en-US" sz="2000" b="0" i="0" u="none" strike="noStrike">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000" b="0" i="1"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Low: Spell/Grammar check (writing); information/resource gathering (research)</a:t>
                      </a:r>
                      <a:endParaRPr lang="en-US" sz="2000" b="0" i="0" u="none" strike="noStrike" dirty="0">
                        <a:effectLst/>
                        <a:latin typeface="Arial" panose="020B0604020202020204" pitchFamily="34" charset="0"/>
                      </a:endParaRPr>
                    </a:p>
                  </a:txBody>
                  <a:tcPr marL="95785" marR="95785" marT="133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25406270"/>
                  </a:ext>
                </a:extLst>
              </a:tr>
            </a:tbl>
          </a:graphicData>
        </a:graphic>
      </p:graphicFrame>
      <p:sp>
        <p:nvSpPr>
          <p:cNvPr id="9" name="TextBox 8">
            <a:extLst>
              <a:ext uri="{FF2B5EF4-FFF2-40B4-BE49-F238E27FC236}">
                <a16:creationId xmlns:a16="http://schemas.microsoft.com/office/drawing/2014/main" id="{DAD754A4-1511-4E32-99DB-6D1EB1D3DA06}"/>
              </a:ext>
            </a:extLst>
          </p:cNvPr>
          <p:cNvSpPr txBox="1"/>
          <p:nvPr/>
        </p:nvSpPr>
        <p:spPr>
          <a:xfrm>
            <a:off x="279476" y="6227634"/>
            <a:ext cx="11630000" cy="369332"/>
          </a:xfrm>
          <a:prstGeom prst="rect">
            <a:avLst/>
          </a:prstGeom>
          <a:noFill/>
        </p:spPr>
        <p:txBody>
          <a:bodyPr wrap="square">
            <a:spAutoFit/>
          </a:bodyPr>
          <a:lstStyle/>
          <a:p>
            <a:r>
              <a:rPr lang="en-GB" dirty="0">
                <a:hlinkClick r:id="rId2"/>
              </a:rPr>
              <a:t>https://cil.lau.edu.lb/images/AI%20Guidance%20-%20Teaching%20and%20Learning_Jan2026.pdf</a:t>
            </a:r>
            <a:r>
              <a:rPr lang="en-GB" dirty="0"/>
              <a:t> </a:t>
            </a:r>
          </a:p>
        </p:txBody>
      </p:sp>
    </p:spTree>
    <p:extLst>
      <p:ext uri="{BB962C8B-B14F-4D97-AF65-F5344CB8AC3E}">
        <p14:creationId xmlns:p14="http://schemas.microsoft.com/office/powerpoint/2010/main" val="116208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BC95-A79D-4580-9FBD-F04D8B87D092}"/>
              </a:ext>
            </a:extLst>
          </p:cNvPr>
          <p:cNvSpPr>
            <a:spLocks noGrp="1"/>
          </p:cNvSpPr>
          <p:nvPr>
            <p:ph type="ctrTitle"/>
          </p:nvPr>
        </p:nvSpPr>
        <p:spPr/>
        <p:txBody>
          <a:bodyPr/>
          <a:lstStyle/>
          <a:p>
            <a:r>
              <a:rPr lang="en-US" dirty="0"/>
              <a:t>Where is the Center for Innovative Learning?</a:t>
            </a:r>
            <a:endParaRPr lang="en-GB" dirty="0"/>
          </a:p>
        </p:txBody>
      </p:sp>
      <p:sp>
        <p:nvSpPr>
          <p:cNvPr id="3" name="Content Placeholder 2">
            <a:extLst>
              <a:ext uri="{FF2B5EF4-FFF2-40B4-BE49-F238E27FC236}">
                <a16:creationId xmlns:a16="http://schemas.microsoft.com/office/drawing/2014/main" id="{4ED4D1E9-55BF-42E7-A7C5-09D44907623B}"/>
              </a:ext>
            </a:extLst>
          </p:cNvPr>
          <p:cNvSpPr>
            <a:spLocks noGrp="1"/>
          </p:cNvSpPr>
          <p:nvPr>
            <p:ph idx="10"/>
          </p:nvPr>
        </p:nvSpPr>
        <p:spPr/>
        <p:txBody>
          <a:bodyPr numCol="2"/>
          <a:lstStyle/>
          <a:p>
            <a:pPr marL="0" indent="0">
              <a:buNone/>
            </a:pPr>
            <a:r>
              <a:rPr lang="en-GB" dirty="0">
                <a:hlinkClick r:id="rId3"/>
              </a:rPr>
              <a:t>https://cil.lau.edu.lb/</a:t>
            </a:r>
            <a:r>
              <a:rPr lang="en-GB" dirty="0"/>
              <a:t>	</a:t>
            </a:r>
          </a:p>
          <a:p>
            <a:pPr marL="0" indent="0">
              <a:buNone/>
            </a:pPr>
            <a:endParaRPr lang="en-US" sz="1800" b="1" dirty="0"/>
          </a:p>
          <a:p>
            <a:pPr marL="0" indent="0">
              <a:buNone/>
            </a:pPr>
            <a:r>
              <a:rPr lang="en-US" sz="1800" b="1" dirty="0"/>
              <a:t>Beirut Campus</a:t>
            </a:r>
            <a:r>
              <a:rPr lang="en-US" sz="1800" dirty="0"/>
              <a:t>: Riyad Nassar Library, Room 708 (access through elevator next to the Circulation Desk)</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400050" lvl="1" indent="0">
              <a:buNone/>
            </a:pPr>
            <a:endParaRPr lang="en-US" dirty="0">
              <a:hlinkClick r:id="" action="ppaction://noaction"/>
            </a:endParaRPr>
          </a:p>
          <a:p>
            <a:pPr marL="400050" lvl="1" indent="0">
              <a:buNone/>
            </a:pPr>
            <a:r>
              <a:rPr lang="en-US" dirty="0">
                <a:hlinkClick r:id="" action="ppaction://noaction"/>
              </a:rPr>
              <a:t>https://lb.linkedin.com/in/center-for-innovative-learning-lau-19a385253</a:t>
            </a:r>
            <a:r>
              <a:rPr lang="en-US" dirty="0"/>
              <a:t> </a:t>
            </a:r>
          </a:p>
          <a:p>
            <a:pPr marL="400050" lvl="1" indent="0">
              <a:buNone/>
            </a:pPr>
            <a:endParaRPr lang="en-US" b="1" dirty="0"/>
          </a:p>
          <a:p>
            <a:pPr marL="400050" lvl="1" indent="0">
              <a:buNone/>
            </a:pPr>
            <a:r>
              <a:rPr lang="en-US" b="1" dirty="0"/>
              <a:t>Byblos Campus: </a:t>
            </a:r>
            <a:r>
              <a:rPr lang="en-US" dirty="0"/>
              <a:t>Residence Hall building Block B</a:t>
            </a:r>
          </a:p>
          <a:p>
            <a:pPr marL="0" indent="0">
              <a:buNone/>
            </a:pPr>
            <a:endParaRPr lang="en-GB" dirty="0"/>
          </a:p>
        </p:txBody>
      </p:sp>
      <p:pic>
        <p:nvPicPr>
          <p:cNvPr id="5" name="Picture 4">
            <a:extLst>
              <a:ext uri="{FF2B5EF4-FFF2-40B4-BE49-F238E27FC236}">
                <a16:creationId xmlns:a16="http://schemas.microsoft.com/office/drawing/2014/main" id="{2BE91F6E-E4F5-4B84-B93C-4E66F5F6FB08}"/>
              </a:ext>
            </a:extLst>
          </p:cNvPr>
          <p:cNvPicPr>
            <a:picLocks noChangeAspect="1"/>
          </p:cNvPicPr>
          <p:nvPr/>
        </p:nvPicPr>
        <p:blipFill>
          <a:blip r:embed="rId4"/>
          <a:stretch>
            <a:fillRect/>
          </a:stretch>
        </p:blipFill>
        <p:spPr>
          <a:xfrm>
            <a:off x="537973" y="2662369"/>
            <a:ext cx="5158740" cy="3416384"/>
          </a:xfrm>
          <a:prstGeom prst="rect">
            <a:avLst/>
          </a:prstGeom>
        </p:spPr>
      </p:pic>
      <p:sp>
        <p:nvSpPr>
          <p:cNvPr id="6" name="Arrow: Right 5">
            <a:extLst>
              <a:ext uri="{FF2B5EF4-FFF2-40B4-BE49-F238E27FC236}">
                <a16:creationId xmlns:a16="http://schemas.microsoft.com/office/drawing/2014/main" id="{9D88D370-FFD4-456A-BCC8-4F1FBB28AD48}"/>
              </a:ext>
            </a:extLst>
          </p:cNvPr>
          <p:cNvSpPr/>
          <p:nvPr/>
        </p:nvSpPr>
        <p:spPr>
          <a:xfrm rot="16788095">
            <a:off x="4582092" y="3891946"/>
            <a:ext cx="630936" cy="46107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BD8833C-0E90-4064-8732-737053774B7A}"/>
              </a:ext>
            </a:extLst>
          </p:cNvPr>
          <p:cNvPicPr>
            <a:picLocks noChangeAspect="1"/>
          </p:cNvPicPr>
          <p:nvPr/>
        </p:nvPicPr>
        <p:blipFill>
          <a:blip r:embed="rId5"/>
          <a:stretch>
            <a:fillRect/>
          </a:stretch>
        </p:blipFill>
        <p:spPr>
          <a:xfrm>
            <a:off x="6286578" y="2590714"/>
            <a:ext cx="5744136" cy="3063539"/>
          </a:xfrm>
          <a:prstGeom prst="rect">
            <a:avLst/>
          </a:prstGeom>
        </p:spPr>
      </p:pic>
      <p:sp>
        <p:nvSpPr>
          <p:cNvPr id="9" name="Arrow: Right 8">
            <a:extLst>
              <a:ext uri="{FF2B5EF4-FFF2-40B4-BE49-F238E27FC236}">
                <a16:creationId xmlns:a16="http://schemas.microsoft.com/office/drawing/2014/main" id="{40CA6AE7-D701-40E4-90E5-D3A8919837A0}"/>
              </a:ext>
            </a:extLst>
          </p:cNvPr>
          <p:cNvSpPr/>
          <p:nvPr/>
        </p:nvSpPr>
        <p:spPr>
          <a:xfrm rot="6922451">
            <a:off x="8519623" y="4374040"/>
            <a:ext cx="967236" cy="64887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796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C792-9E04-FC11-E33D-21D8012683D9}"/>
              </a:ext>
            </a:extLst>
          </p:cNvPr>
          <p:cNvSpPr>
            <a:spLocks noGrp="1"/>
          </p:cNvSpPr>
          <p:nvPr>
            <p:ph type="ctrTitle"/>
          </p:nvPr>
        </p:nvSpPr>
        <p:spPr/>
        <p:txBody>
          <a:bodyPr/>
          <a:lstStyle/>
          <a:p>
            <a:r>
              <a:rPr lang="en-US" dirty="0"/>
              <a:t>Attendance</a:t>
            </a:r>
          </a:p>
        </p:txBody>
      </p:sp>
      <p:sp>
        <p:nvSpPr>
          <p:cNvPr id="3" name="Content Placeholder 2">
            <a:extLst>
              <a:ext uri="{FF2B5EF4-FFF2-40B4-BE49-F238E27FC236}">
                <a16:creationId xmlns:a16="http://schemas.microsoft.com/office/drawing/2014/main" id="{EE744DCA-3DB7-6B9D-917E-4C12D5FABB46}"/>
              </a:ext>
            </a:extLst>
          </p:cNvPr>
          <p:cNvSpPr>
            <a:spLocks noGrp="1"/>
          </p:cNvSpPr>
          <p:nvPr>
            <p:ph idx="10"/>
          </p:nvPr>
        </p:nvSpPr>
        <p:spPr/>
        <p:txBody>
          <a:bodyPr/>
          <a:lstStyle/>
          <a:p>
            <a:pPr marL="0" marR="0" indent="0">
              <a:lnSpc>
                <a:spcPct val="115000"/>
              </a:lnSpc>
              <a:spcBef>
                <a:spcPts val="600"/>
              </a:spcBef>
              <a:spcAft>
                <a:spcPts val="1000"/>
              </a:spcAft>
              <a:buNone/>
            </a:pPr>
            <a:r>
              <a:rPr lang="en-US" dirty="0">
                <a:effectLst/>
                <a:latin typeface="+mn-lt"/>
                <a:ea typeface="Calibri" panose="020F0502020204030204" pitchFamily="34" charset="0"/>
                <a:cs typeface="Arial" panose="020B0604020202020204" pitchFamily="34" charset="0"/>
              </a:rPr>
              <a:t>Students are held responsible for all the material presented in the classroom or during synchronous online sessions, even during their absence. </a:t>
            </a:r>
          </a:p>
          <a:p>
            <a:pPr marL="0" marR="0" indent="0">
              <a:lnSpc>
                <a:spcPct val="115000"/>
              </a:lnSpc>
              <a:spcBef>
                <a:spcPts val="600"/>
              </a:spcBef>
              <a:spcAft>
                <a:spcPts val="1000"/>
              </a:spcAft>
              <a:buNone/>
            </a:pPr>
            <a:r>
              <a:rPr lang="en-US" dirty="0">
                <a:effectLst/>
                <a:latin typeface="+mn-lt"/>
                <a:ea typeface="Calibri" panose="020F0502020204030204" pitchFamily="34" charset="0"/>
                <a:cs typeface="Arial" panose="020B0604020202020204" pitchFamily="34" charset="0"/>
              </a:rPr>
              <a:t>Students can miss no more than two weeks of classes in any semester excused and otherwise, in any course, and still receive credit for that course.</a:t>
            </a:r>
          </a:p>
          <a:p>
            <a:pPr marL="0" marR="0" indent="0">
              <a:lnSpc>
                <a:spcPct val="115000"/>
              </a:lnSpc>
              <a:spcBef>
                <a:spcPts val="600"/>
              </a:spcBef>
              <a:spcAft>
                <a:spcPts val="1000"/>
              </a:spcAft>
              <a:buNone/>
            </a:pPr>
            <a:r>
              <a:rPr lang="en-US" dirty="0">
                <a:effectLst/>
                <a:latin typeface="+mn-lt"/>
                <a:ea typeface="Calibri" panose="020F0502020204030204" pitchFamily="34" charset="0"/>
                <a:cs typeface="Arial" panose="020B0604020202020204" pitchFamily="34" charset="0"/>
              </a:rPr>
              <a:t>Instructors will inform their departments and the Office of the Dean of Students of any prolonged, unexplained absence of a given student.</a:t>
            </a:r>
          </a:p>
          <a:p>
            <a:pPr marL="0" indent="0">
              <a:buNone/>
            </a:pPr>
            <a:r>
              <a:rPr lang="en-US" dirty="0">
                <a:effectLst/>
                <a:latin typeface="+mn-lt"/>
                <a:ea typeface="Calibri" panose="020F0502020204030204" pitchFamily="34" charset="0"/>
              </a:rPr>
              <a:t>Students who exceed the allowed number of absences must withdraw from the course; otherwise, the course grade will be recorded by the instructor as F or NP, depending on the type of grading in the particular course. </a:t>
            </a:r>
          </a:p>
          <a:p>
            <a:pPr marL="0" indent="0">
              <a:buNone/>
            </a:pPr>
            <a:r>
              <a:rPr lang="en-US" dirty="0">
                <a:effectLst/>
                <a:latin typeface="+mn-lt"/>
                <a:ea typeface="Calibri" panose="020F0502020204030204" pitchFamily="34" charset="0"/>
              </a:rPr>
              <a:t>In highly exceptional cases, students may be given special permission by the Academic School Councils to continue in the course. </a:t>
            </a:r>
            <a:endParaRPr lang="en-US" dirty="0">
              <a:latin typeface="+mn-lt"/>
            </a:endParaRPr>
          </a:p>
        </p:txBody>
      </p:sp>
    </p:spTree>
    <p:extLst>
      <p:ext uri="{BB962C8B-B14F-4D97-AF65-F5344CB8AC3E}">
        <p14:creationId xmlns:p14="http://schemas.microsoft.com/office/powerpoint/2010/main" val="153431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12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389A-7776-4664-8BA5-F18CCEF4F9B5}"/>
              </a:ext>
            </a:extLst>
          </p:cNvPr>
          <p:cNvSpPr>
            <a:spLocks noGrp="1"/>
          </p:cNvSpPr>
          <p:nvPr>
            <p:ph type="ctrTitle"/>
          </p:nvPr>
        </p:nvSpPr>
        <p:spPr/>
        <p:txBody>
          <a:bodyPr/>
          <a:lstStyle/>
          <a:p>
            <a:r>
              <a:rPr lang="en-GB" dirty="0"/>
              <a:t>The Smiling Faces of the CIL</a:t>
            </a:r>
          </a:p>
        </p:txBody>
      </p:sp>
      <p:sp>
        <p:nvSpPr>
          <p:cNvPr id="10" name="Speech Bubble: Rectangle 9">
            <a:extLst>
              <a:ext uri="{FF2B5EF4-FFF2-40B4-BE49-F238E27FC236}">
                <a16:creationId xmlns:a16="http://schemas.microsoft.com/office/drawing/2014/main" id="{CDA99B21-F666-4DF9-9C15-1BB68D6CEE22}"/>
              </a:ext>
            </a:extLst>
          </p:cNvPr>
          <p:cNvSpPr/>
          <p:nvPr/>
        </p:nvSpPr>
        <p:spPr>
          <a:xfrm>
            <a:off x="6614954" y="4539088"/>
            <a:ext cx="3246330" cy="1871673"/>
          </a:xfrm>
          <a:prstGeom prst="wedgeRectCallout">
            <a:avLst>
              <a:gd name="adj1" fmla="val -20754"/>
              <a:gd name="adj2" fmla="val -6636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Orientation questions</a:t>
            </a:r>
          </a:p>
          <a:p>
            <a:pPr marL="285750" indent="-285750">
              <a:buFont typeface="Arial" panose="020B0604020202020204" pitchFamily="34" charset="0"/>
              <a:buChar char="•"/>
            </a:pPr>
            <a:r>
              <a:rPr lang="en-US" sz="1400" dirty="0"/>
              <a:t>Faculty Fellows Program questions</a:t>
            </a:r>
          </a:p>
          <a:p>
            <a:pPr marL="285750" indent="-285750">
              <a:buFont typeface="Arial" panose="020B0604020202020204" pitchFamily="34" charset="0"/>
              <a:buChar char="•"/>
            </a:pPr>
            <a:r>
              <a:rPr lang="en-US" sz="1400" dirty="0"/>
              <a:t>Teaching IT questions</a:t>
            </a:r>
          </a:p>
          <a:p>
            <a:pPr marL="285750" indent="-285750">
              <a:buFont typeface="Arial" panose="020B0604020202020204" pitchFamily="34" charset="0"/>
              <a:buChar char="•"/>
            </a:pPr>
            <a:r>
              <a:rPr lang="en-US" sz="1400" dirty="0"/>
              <a:t>That good feeling that things will get done</a:t>
            </a:r>
          </a:p>
        </p:txBody>
      </p:sp>
      <p:sp>
        <p:nvSpPr>
          <p:cNvPr id="12" name="Speech Bubble: Rectangle 11">
            <a:extLst>
              <a:ext uri="{FF2B5EF4-FFF2-40B4-BE49-F238E27FC236}">
                <a16:creationId xmlns:a16="http://schemas.microsoft.com/office/drawing/2014/main" id="{C323DA01-B8E7-4C5F-A260-E7A467524D6C}"/>
              </a:ext>
            </a:extLst>
          </p:cNvPr>
          <p:cNvSpPr/>
          <p:nvPr/>
        </p:nvSpPr>
        <p:spPr>
          <a:xfrm>
            <a:off x="2410170" y="4527506"/>
            <a:ext cx="2884590" cy="1860417"/>
          </a:xfrm>
          <a:prstGeom prst="wedgeRectCallout">
            <a:avLst>
              <a:gd name="adj1" fmla="val -21051"/>
              <a:gd name="adj2" fmla="val -7011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Faculty Teaching Questions</a:t>
            </a:r>
          </a:p>
          <a:p>
            <a:pPr marL="285750" indent="-285750">
              <a:buFont typeface="Arial" panose="020B0604020202020204" pitchFamily="34" charset="0"/>
              <a:buChar char="•"/>
            </a:pPr>
            <a:r>
              <a:rPr lang="en-US" sz="1400" dirty="0"/>
              <a:t>Help identifying resources in the broader LAU landscape</a:t>
            </a:r>
          </a:p>
          <a:p>
            <a:pPr marL="285750" indent="-285750">
              <a:buFont typeface="Arial" panose="020B0604020202020204" pitchFamily="34" charset="0"/>
              <a:buChar char="•"/>
            </a:pPr>
            <a:r>
              <a:rPr lang="en-US" sz="1400" dirty="0"/>
              <a:t>An enthusiastic response to all your ideas</a:t>
            </a:r>
          </a:p>
        </p:txBody>
      </p:sp>
      <p:grpSp>
        <p:nvGrpSpPr>
          <p:cNvPr id="8" name="Group 7">
            <a:extLst>
              <a:ext uri="{FF2B5EF4-FFF2-40B4-BE49-F238E27FC236}">
                <a16:creationId xmlns:a16="http://schemas.microsoft.com/office/drawing/2014/main" id="{F5E767F8-CEAD-4992-9784-2EFD1D7C7600}"/>
              </a:ext>
            </a:extLst>
          </p:cNvPr>
          <p:cNvGrpSpPr/>
          <p:nvPr/>
        </p:nvGrpSpPr>
        <p:grpSpPr>
          <a:xfrm>
            <a:off x="6712252" y="1408802"/>
            <a:ext cx="1675600" cy="2712968"/>
            <a:chOff x="2389017" y="1369051"/>
            <a:chExt cx="1675600" cy="2712968"/>
          </a:xfrm>
        </p:grpSpPr>
        <p:pic>
          <p:nvPicPr>
            <p:cNvPr id="9" name="Picture 8">
              <a:extLst>
                <a:ext uri="{FF2B5EF4-FFF2-40B4-BE49-F238E27FC236}">
                  <a16:creationId xmlns:a16="http://schemas.microsoft.com/office/drawing/2014/main" id="{3F7C783A-95B5-407C-A477-98B1F3E71A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104" t="12595" r="11900"/>
            <a:stretch/>
          </p:blipFill>
          <p:spPr>
            <a:xfrm>
              <a:off x="2432675" y="1369051"/>
              <a:ext cx="1631942" cy="2489250"/>
            </a:xfrm>
            <a:prstGeom prst="rect">
              <a:avLst/>
            </a:prstGeom>
          </p:spPr>
        </p:pic>
        <p:sp>
          <p:nvSpPr>
            <p:cNvPr id="13" name="TextBox 12">
              <a:extLst>
                <a:ext uri="{FF2B5EF4-FFF2-40B4-BE49-F238E27FC236}">
                  <a16:creationId xmlns:a16="http://schemas.microsoft.com/office/drawing/2014/main" id="{A7D3D9A0-C4FF-4D77-8EEB-CB363B09DDAD}"/>
                </a:ext>
              </a:extLst>
            </p:cNvPr>
            <p:cNvSpPr txBox="1"/>
            <p:nvPr/>
          </p:nvSpPr>
          <p:spPr>
            <a:xfrm>
              <a:off x="2389017" y="3805020"/>
              <a:ext cx="1645921" cy="276999"/>
            </a:xfrm>
            <a:prstGeom prst="rect">
              <a:avLst/>
            </a:prstGeom>
            <a:noFill/>
          </p:spPr>
          <p:txBody>
            <a:bodyPr wrap="square" rtlCol="0">
              <a:spAutoFit/>
            </a:bodyPr>
            <a:lstStyle/>
            <a:p>
              <a:pPr algn="ctr"/>
              <a:r>
                <a:rPr lang="en-US" sz="1200" b="1" dirty="0">
                  <a:solidFill>
                    <a:srgbClr val="006559"/>
                  </a:solidFill>
                </a:rPr>
                <a:t>Mr. Alex Joulhajian</a:t>
              </a:r>
              <a:endParaRPr lang="en-GB" sz="1200" b="1" dirty="0">
                <a:solidFill>
                  <a:srgbClr val="006559"/>
                </a:solidFill>
              </a:endParaRPr>
            </a:p>
          </p:txBody>
        </p:sp>
      </p:grpSp>
      <p:grpSp>
        <p:nvGrpSpPr>
          <p:cNvPr id="14" name="Group 13">
            <a:extLst>
              <a:ext uri="{FF2B5EF4-FFF2-40B4-BE49-F238E27FC236}">
                <a16:creationId xmlns:a16="http://schemas.microsoft.com/office/drawing/2014/main" id="{AAA8CE05-B856-4FC9-A605-956820ECCDC7}"/>
              </a:ext>
            </a:extLst>
          </p:cNvPr>
          <p:cNvGrpSpPr/>
          <p:nvPr/>
        </p:nvGrpSpPr>
        <p:grpSpPr>
          <a:xfrm>
            <a:off x="2542015" y="1420683"/>
            <a:ext cx="1721637" cy="2716451"/>
            <a:chOff x="8266159" y="1365568"/>
            <a:chExt cx="1721637" cy="2716451"/>
          </a:xfrm>
        </p:grpSpPr>
        <p:pic>
          <p:nvPicPr>
            <p:cNvPr id="15" name="Picture 14">
              <a:extLst>
                <a:ext uri="{FF2B5EF4-FFF2-40B4-BE49-F238E27FC236}">
                  <a16:creationId xmlns:a16="http://schemas.microsoft.com/office/drawing/2014/main" id="{EDA2C766-7099-417D-8D93-05376D470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266159" y="1365568"/>
              <a:ext cx="1645920" cy="2446418"/>
            </a:xfrm>
            <a:prstGeom prst="rect">
              <a:avLst/>
            </a:prstGeom>
          </p:spPr>
        </p:pic>
        <p:sp>
          <p:nvSpPr>
            <p:cNvPr id="16" name="TextBox 15">
              <a:extLst>
                <a:ext uri="{FF2B5EF4-FFF2-40B4-BE49-F238E27FC236}">
                  <a16:creationId xmlns:a16="http://schemas.microsoft.com/office/drawing/2014/main" id="{4CDBC6E2-B1E0-44AC-B154-696B3F1710BF}"/>
                </a:ext>
              </a:extLst>
            </p:cNvPr>
            <p:cNvSpPr txBox="1"/>
            <p:nvPr/>
          </p:nvSpPr>
          <p:spPr>
            <a:xfrm>
              <a:off x="8341875" y="3805020"/>
              <a:ext cx="1645921" cy="276999"/>
            </a:xfrm>
            <a:prstGeom prst="rect">
              <a:avLst/>
            </a:prstGeom>
            <a:noFill/>
          </p:spPr>
          <p:txBody>
            <a:bodyPr wrap="square" rtlCol="0">
              <a:spAutoFit/>
            </a:bodyPr>
            <a:lstStyle/>
            <a:p>
              <a:pPr algn="ctr"/>
              <a:r>
                <a:rPr lang="en-US" sz="1200" b="1" dirty="0">
                  <a:solidFill>
                    <a:srgbClr val="006559"/>
                  </a:solidFill>
                </a:rPr>
                <a:t>Dr. Jordan Srour</a:t>
              </a:r>
              <a:endParaRPr lang="en-GB" sz="1200" b="1" dirty="0">
                <a:solidFill>
                  <a:srgbClr val="006559"/>
                </a:solidFill>
              </a:endParaRPr>
            </a:p>
          </p:txBody>
        </p:sp>
      </p:grpSp>
    </p:spTree>
    <p:extLst>
      <p:ext uri="{BB962C8B-B14F-4D97-AF65-F5344CB8AC3E}">
        <p14:creationId xmlns:p14="http://schemas.microsoft.com/office/powerpoint/2010/main" val="360786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389A-7776-4664-8BA5-F18CCEF4F9B5}"/>
              </a:ext>
            </a:extLst>
          </p:cNvPr>
          <p:cNvSpPr>
            <a:spLocks noGrp="1"/>
          </p:cNvSpPr>
          <p:nvPr>
            <p:ph type="ctrTitle"/>
          </p:nvPr>
        </p:nvSpPr>
        <p:spPr/>
        <p:txBody>
          <a:bodyPr/>
          <a:lstStyle/>
          <a:p>
            <a:r>
              <a:rPr lang="en-GB" dirty="0"/>
              <a:t>The Smiling Faces of the CIL</a:t>
            </a:r>
          </a:p>
        </p:txBody>
      </p:sp>
      <p:sp>
        <p:nvSpPr>
          <p:cNvPr id="9" name="TextBox 8">
            <a:extLst>
              <a:ext uri="{FF2B5EF4-FFF2-40B4-BE49-F238E27FC236}">
                <a16:creationId xmlns:a16="http://schemas.microsoft.com/office/drawing/2014/main" id="{663664CC-AE79-6687-6016-0132BBBA4522}"/>
              </a:ext>
            </a:extLst>
          </p:cNvPr>
          <p:cNvSpPr txBox="1"/>
          <p:nvPr/>
        </p:nvSpPr>
        <p:spPr>
          <a:xfrm>
            <a:off x="830580" y="1185105"/>
            <a:ext cx="4271509" cy="276999"/>
          </a:xfrm>
          <a:prstGeom prst="rect">
            <a:avLst/>
          </a:prstGeom>
          <a:noFill/>
        </p:spPr>
        <p:txBody>
          <a:bodyPr wrap="square" rtlCol="0">
            <a:spAutoFit/>
          </a:bodyPr>
          <a:lstStyle/>
          <a:p>
            <a:r>
              <a:rPr lang="en-US" sz="1200" b="1" dirty="0"/>
              <a:t>Instructional Design and Technology Super </a:t>
            </a:r>
            <a:r>
              <a:rPr lang="en-US" sz="1200" b="1" dirty="0" err="1"/>
              <a:t>Heros</a:t>
            </a:r>
            <a:endParaRPr lang="en-US" sz="1200" b="1" dirty="0"/>
          </a:p>
        </p:txBody>
      </p:sp>
      <p:sp>
        <p:nvSpPr>
          <p:cNvPr id="14" name="Speech Bubble: Rectangle 13">
            <a:extLst>
              <a:ext uri="{FF2B5EF4-FFF2-40B4-BE49-F238E27FC236}">
                <a16:creationId xmlns:a16="http://schemas.microsoft.com/office/drawing/2014/main" id="{BE29A1E8-6D91-3EFD-0313-159849EA6052}"/>
              </a:ext>
            </a:extLst>
          </p:cNvPr>
          <p:cNvSpPr/>
          <p:nvPr/>
        </p:nvSpPr>
        <p:spPr>
          <a:xfrm>
            <a:off x="692912" y="4673467"/>
            <a:ext cx="1918761" cy="1946789"/>
          </a:xfrm>
          <a:prstGeom prst="wedgeRectCallout">
            <a:avLst>
              <a:gd name="adj1" fmla="val -20754"/>
              <a:gd name="adj2" fmla="val -6636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Well-written learning outcomes</a:t>
            </a:r>
          </a:p>
          <a:p>
            <a:pPr marL="285750" indent="-285750">
              <a:buFont typeface="Arial" panose="020B0604020202020204" pitchFamily="34" charset="0"/>
              <a:buChar char="•"/>
            </a:pPr>
            <a:r>
              <a:rPr lang="en-US" sz="1400" dirty="0"/>
              <a:t>Syllabi reviews and great ideas for pedagogical strategies – both in-person and online</a:t>
            </a:r>
          </a:p>
        </p:txBody>
      </p:sp>
      <p:sp>
        <p:nvSpPr>
          <p:cNvPr id="16" name="Speech Bubble: Rectangle 15">
            <a:extLst>
              <a:ext uri="{FF2B5EF4-FFF2-40B4-BE49-F238E27FC236}">
                <a16:creationId xmlns:a16="http://schemas.microsoft.com/office/drawing/2014/main" id="{ABC279D2-BF53-82EB-A475-4C8BD6BB93B0}"/>
              </a:ext>
            </a:extLst>
          </p:cNvPr>
          <p:cNvSpPr/>
          <p:nvPr/>
        </p:nvSpPr>
        <p:spPr>
          <a:xfrm>
            <a:off x="2775481" y="4673466"/>
            <a:ext cx="2134847" cy="1946789"/>
          </a:xfrm>
          <a:prstGeom prst="wedgeRectCallout">
            <a:avLst>
              <a:gd name="adj1" fmla="val -20754"/>
              <a:gd name="adj2" fmla="val -6636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EdTech Enabled interactive courses</a:t>
            </a:r>
          </a:p>
          <a:p>
            <a:pPr marL="285750" indent="-285750">
              <a:buFont typeface="Arial" panose="020B0604020202020204" pitchFamily="34" charset="0"/>
              <a:buChar char="•"/>
            </a:pPr>
            <a:r>
              <a:rPr lang="en-US" sz="1400" dirty="0"/>
              <a:t>Support with Blackboard designs</a:t>
            </a:r>
          </a:p>
          <a:p>
            <a:pPr marL="285750" indent="-285750">
              <a:buFont typeface="Arial" panose="020B0604020202020204" pitchFamily="34" charset="0"/>
              <a:buChar char="•"/>
            </a:pPr>
            <a:r>
              <a:rPr lang="en-US" sz="1400" dirty="0"/>
              <a:t>Inspirational use of AI to make everything in life easier</a:t>
            </a:r>
          </a:p>
        </p:txBody>
      </p:sp>
      <p:grpSp>
        <p:nvGrpSpPr>
          <p:cNvPr id="23" name="Group 22">
            <a:extLst>
              <a:ext uri="{FF2B5EF4-FFF2-40B4-BE49-F238E27FC236}">
                <a16:creationId xmlns:a16="http://schemas.microsoft.com/office/drawing/2014/main" id="{E1515956-6611-4CFF-BC5C-91B882053F4F}"/>
              </a:ext>
            </a:extLst>
          </p:cNvPr>
          <p:cNvGrpSpPr/>
          <p:nvPr/>
        </p:nvGrpSpPr>
        <p:grpSpPr>
          <a:xfrm>
            <a:off x="2849642" y="1628480"/>
            <a:ext cx="1652947" cy="2724779"/>
            <a:chOff x="10292371" y="1368471"/>
            <a:chExt cx="1652947" cy="2724779"/>
          </a:xfrm>
        </p:grpSpPr>
        <p:pic>
          <p:nvPicPr>
            <p:cNvPr id="24" name="Picture 23">
              <a:extLst>
                <a:ext uri="{FF2B5EF4-FFF2-40B4-BE49-F238E27FC236}">
                  <a16:creationId xmlns:a16="http://schemas.microsoft.com/office/drawing/2014/main" id="{94E916E5-D5C1-4672-AEED-FCBE853BDC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99398" y="1368471"/>
              <a:ext cx="1645920" cy="2468880"/>
            </a:xfrm>
            <a:prstGeom prst="rect">
              <a:avLst/>
            </a:prstGeom>
          </p:spPr>
        </p:pic>
        <p:sp>
          <p:nvSpPr>
            <p:cNvPr id="25" name="TextBox 24">
              <a:extLst>
                <a:ext uri="{FF2B5EF4-FFF2-40B4-BE49-F238E27FC236}">
                  <a16:creationId xmlns:a16="http://schemas.microsoft.com/office/drawing/2014/main" id="{0AB1F45F-1715-4190-84E8-A136CEDF3C9D}"/>
                </a:ext>
              </a:extLst>
            </p:cNvPr>
            <p:cNvSpPr txBox="1"/>
            <p:nvPr/>
          </p:nvSpPr>
          <p:spPr>
            <a:xfrm>
              <a:off x="10292371" y="3816251"/>
              <a:ext cx="1645921" cy="276999"/>
            </a:xfrm>
            <a:prstGeom prst="rect">
              <a:avLst/>
            </a:prstGeom>
            <a:noFill/>
          </p:spPr>
          <p:txBody>
            <a:bodyPr wrap="square" rtlCol="0">
              <a:spAutoFit/>
            </a:bodyPr>
            <a:lstStyle/>
            <a:p>
              <a:pPr algn="ctr"/>
              <a:r>
                <a:rPr lang="en-US" sz="1200" b="1" dirty="0">
                  <a:solidFill>
                    <a:srgbClr val="006559"/>
                  </a:solidFill>
                </a:rPr>
                <a:t>Ms. </a:t>
              </a:r>
              <a:r>
                <a:rPr lang="en-US" sz="1200" b="1" dirty="0" err="1">
                  <a:solidFill>
                    <a:srgbClr val="006559"/>
                  </a:solidFill>
                </a:rPr>
                <a:t>Douaa</a:t>
              </a:r>
              <a:r>
                <a:rPr lang="en-US" sz="1200" b="1" dirty="0">
                  <a:solidFill>
                    <a:srgbClr val="006559"/>
                  </a:solidFill>
                </a:rPr>
                <a:t> </a:t>
              </a:r>
              <a:r>
                <a:rPr lang="en-US" sz="1200" b="1" dirty="0" err="1">
                  <a:solidFill>
                    <a:srgbClr val="006559"/>
                  </a:solidFill>
                </a:rPr>
                <a:t>Zaidan</a:t>
              </a:r>
              <a:endParaRPr lang="en-GB" sz="1200" b="1" dirty="0">
                <a:solidFill>
                  <a:srgbClr val="006559"/>
                </a:solidFill>
              </a:endParaRPr>
            </a:p>
          </p:txBody>
        </p:sp>
      </p:grpSp>
      <p:sp>
        <p:nvSpPr>
          <p:cNvPr id="31" name="Speech Bubble: Rectangle 30">
            <a:extLst>
              <a:ext uri="{FF2B5EF4-FFF2-40B4-BE49-F238E27FC236}">
                <a16:creationId xmlns:a16="http://schemas.microsoft.com/office/drawing/2014/main" id="{7C35A1C3-F29E-49B7-BB4D-B6FB7317603D}"/>
              </a:ext>
            </a:extLst>
          </p:cNvPr>
          <p:cNvSpPr/>
          <p:nvPr/>
        </p:nvSpPr>
        <p:spPr>
          <a:xfrm>
            <a:off x="5102089" y="4687373"/>
            <a:ext cx="1609607" cy="1932882"/>
          </a:xfrm>
          <a:prstGeom prst="wedgeRectCallout">
            <a:avLst>
              <a:gd name="adj1" fmla="val -20754"/>
              <a:gd name="adj2" fmla="val -6636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Custom builds of your wildest classroom tech dreams…XR, AI, and more…</a:t>
            </a:r>
          </a:p>
        </p:txBody>
      </p:sp>
      <p:sp>
        <p:nvSpPr>
          <p:cNvPr id="33" name="Speech Bubble: Rectangle 32">
            <a:extLst>
              <a:ext uri="{FF2B5EF4-FFF2-40B4-BE49-F238E27FC236}">
                <a16:creationId xmlns:a16="http://schemas.microsoft.com/office/drawing/2014/main" id="{8E561658-DC47-497F-82FE-2D63F7143AC0}"/>
              </a:ext>
            </a:extLst>
          </p:cNvPr>
          <p:cNvSpPr/>
          <p:nvPr/>
        </p:nvSpPr>
        <p:spPr>
          <a:xfrm>
            <a:off x="7162094" y="4686819"/>
            <a:ext cx="2294833" cy="1871673"/>
          </a:xfrm>
          <a:prstGeom prst="wedgeRectCallout">
            <a:avLst>
              <a:gd name="adj1" fmla="val -20754"/>
              <a:gd name="adj2" fmla="val -6636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Great design ideas</a:t>
            </a:r>
          </a:p>
          <a:p>
            <a:pPr marL="285750" indent="-285750">
              <a:buFont typeface="Arial" panose="020B0604020202020204" pitchFamily="34" charset="0"/>
              <a:buChar char="•"/>
            </a:pPr>
            <a:r>
              <a:rPr lang="en-US" sz="1400" dirty="0"/>
              <a:t>Media support</a:t>
            </a:r>
          </a:p>
          <a:p>
            <a:pPr marL="285750" indent="-285750">
              <a:buFont typeface="Arial" panose="020B0604020202020204" pitchFamily="34" charset="0"/>
              <a:buChar char="•"/>
            </a:pPr>
            <a:r>
              <a:rPr lang="en-US" sz="1400" dirty="0"/>
              <a:t>Fun days of filming</a:t>
            </a:r>
          </a:p>
          <a:p>
            <a:pPr marL="285750" indent="-285750">
              <a:buFont typeface="Arial" panose="020B0604020202020204" pitchFamily="34" charset="0"/>
              <a:buChar char="•"/>
            </a:pPr>
            <a:r>
              <a:rPr lang="en-US" sz="1400" dirty="0"/>
              <a:t>Insights on how that one scene in your favorite movie was actually made…</a:t>
            </a:r>
          </a:p>
        </p:txBody>
      </p:sp>
      <p:sp>
        <p:nvSpPr>
          <p:cNvPr id="34" name="Speech Bubble: Rectangle 33">
            <a:extLst>
              <a:ext uri="{FF2B5EF4-FFF2-40B4-BE49-F238E27FC236}">
                <a16:creationId xmlns:a16="http://schemas.microsoft.com/office/drawing/2014/main" id="{87211EF6-21FB-4467-9DCE-4C9B1F380A18}"/>
              </a:ext>
            </a:extLst>
          </p:cNvPr>
          <p:cNvSpPr/>
          <p:nvPr/>
        </p:nvSpPr>
        <p:spPr>
          <a:xfrm>
            <a:off x="9580093" y="4673466"/>
            <a:ext cx="1994526" cy="1871673"/>
          </a:xfrm>
          <a:prstGeom prst="wedgeRectCallout">
            <a:avLst>
              <a:gd name="adj1" fmla="val -20754"/>
              <a:gd name="adj2" fmla="val -66362"/>
            </a:avLst>
          </a:prstGeom>
          <a:ln w="28575">
            <a:solidFill>
              <a:srgbClr val="00655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Go to For: </a:t>
            </a:r>
          </a:p>
          <a:p>
            <a:pPr marL="285750" indent="-285750">
              <a:buFont typeface="Arial" panose="020B0604020202020204" pitchFamily="34" charset="0"/>
              <a:buChar char="•"/>
            </a:pPr>
            <a:r>
              <a:rPr lang="en-US" sz="1400" dirty="0"/>
              <a:t>Great design ideas</a:t>
            </a:r>
          </a:p>
          <a:p>
            <a:pPr marL="285750" indent="-285750">
              <a:buFont typeface="Arial" panose="020B0604020202020204" pitchFamily="34" charset="0"/>
              <a:buChar char="•"/>
            </a:pPr>
            <a:r>
              <a:rPr lang="en-US" sz="1400" dirty="0"/>
              <a:t>Media support</a:t>
            </a:r>
          </a:p>
          <a:p>
            <a:pPr marL="285750" indent="-285750">
              <a:buFont typeface="Arial" panose="020B0604020202020204" pitchFamily="34" charset="0"/>
              <a:buChar char="•"/>
            </a:pPr>
            <a:r>
              <a:rPr lang="en-US" sz="1400" dirty="0"/>
              <a:t>Fun days of filming</a:t>
            </a:r>
          </a:p>
          <a:p>
            <a:pPr marL="285750" indent="-285750">
              <a:buFont typeface="Arial" panose="020B0604020202020204" pitchFamily="34" charset="0"/>
              <a:buChar char="•"/>
            </a:pPr>
            <a:r>
              <a:rPr lang="en-US" sz="1400" dirty="0"/>
              <a:t>A terrific team spirit vibe</a:t>
            </a:r>
          </a:p>
          <a:p>
            <a:pPr marL="285750" indent="-285750">
              <a:buFont typeface="Arial" panose="020B0604020202020204" pitchFamily="34" charset="0"/>
              <a:buChar char="•"/>
            </a:pPr>
            <a:endParaRPr lang="en-US" sz="1400" dirty="0"/>
          </a:p>
        </p:txBody>
      </p:sp>
      <p:grpSp>
        <p:nvGrpSpPr>
          <p:cNvPr id="35" name="Group 34">
            <a:extLst>
              <a:ext uri="{FF2B5EF4-FFF2-40B4-BE49-F238E27FC236}">
                <a16:creationId xmlns:a16="http://schemas.microsoft.com/office/drawing/2014/main" id="{62C453C3-9B47-44AE-ACB6-63A35CD8A1A3}"/>
              </a:ext>
            </a:extLst>
          </p:cNvPr>
          <p:cNvGrpSpPr/>
          <p:nvPr/>
        </p:nvGrpSpPr>
        <p:grpSpPr>
          <a:xfrm>
            <a:off x="7400206" y="1620783"/>
            <a:ext cx="1680171" cy="2727682"/>
            <a:chOff x="6274385" y="1365568"/>
            <a:chExt cx="1680171" cy="2727682"/>
          </a:xfrm>
        </p:grpSpPr>
        <p:pic>
          <p:nvPicPr>
            <p:cNvPr id="36" name="Picture 35">
              <a:extLst>
                <a:ext uri="{FF2B5EF4-FFF2-40B4-BE49-F238E27FC236}">
                  <a16:creationId xmlns:a16="http://schemas.microsoft.com/office/drawing/2014/main" id="{E7879D22-F247-4493-A298-7EB97338B2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4385" y="1365568"/>
              <a:ext cx="1680171" cy="2468880"/>
            </a:xfrm>
            <a:prstGeom prst="rect">
              <a:avLst/>
            </a:prstGeom>
          </p:spPr>
        </p:pic>
        <p:sp>
          <p:nvSpPr>
            <p:cNvPr id="37" name="TextBox 36">
              <a:extLst>
                <a:ext uri="{FF2B5EF4-FFF2-40B4-BE49-F238E27FC236}">
                  <a16:creationId xmlns:a16="http://schemas.microsoft.com/office/drawing/2014/main" id="{76018E2C-2C73-4182-8790-62D2C1867F96}"/>
                </a:ext>
              </a:extLst>
            </p:cNvPr>
            <p:cNvSpPr txBox="1"/>
            <p:nvPr/>
          </p:nvSpPr>
          <p:spPr>
            <a:xfrm>
              <a:off x="6304064" y="3816251"/>
              <a:ext cx="1645921" cy="276999"/>
            </a:xfrm>
            <a:prstGeom prst="rect">
              <a:avLst/>
            </a:prstGeom>
            <a:noFill/>
          </p:spPr>
          <p:txBody>
            <a:bodyPr wrap="square" rtlCol="0">
              <a:spAutoFit/>
            </a:bodyPr>
            <a:lstStyle/>
            <a:p>
              <a:pPr algn="ctr"/>
              <a:r>
                <a:rPr lang="en-US" sz="1200" b="1" dirty="0">
                  <a:solidFill>
                    <a:srgbClr val="006559"/>
                  </a:solidFill>
                </a:rPr>
                <a:t>Mr. Ricardo El Khoury</a:t>
              </a:r>
              <a:endParaRPr lang="en-GB" sz="1200" b="1" dirty="0">
                <a:solidFill>
                  <a:srgbClr val="006559"/>
                </a:solidFill>
              </a:endParaRPr>
            </a:p>
          </p:txBody>
        </p:sp>
      </p:grpSp>
      <p:grpSp>
        <p:nvGrpSpPr>
          <p:cNvPr id="38" name="Group 37">
            <a:extLst>
              <a:ext uri="{FF2B5EF4-FFF2-40B4-BE49-F238E27FC236}">
                <a16:creationId xmlns:a16="http://schemas.microsoft.com/office/drawing/2014/main" id="{560FB962-32A1-4982-9A33-158C64601CE2}"/>
              </a:ext>
            </a:extLst>
          </p:cNvPr>
          <p:cNvGrpSpPr/>
          <p:nvPr/>
        </p:nvGrpSpPr>
        <p:grpSpPr>
          <a:xfrm>
            <a:off x="9695039" y="1649309"/>
            <a:ext cx="1705278" cy="2727682"/>
            <a:chOff x="4316862" y="1365568"/>
            <a:chExt cx="1705278" cy="2727682"/>
          </a:xfrm>
        </p:grpSpPr>
        <p:pic>
          <p:nvPicPr>
            <p:cNvPr id="39" name="Picture 38">
              <a:extLst>
                <a:ext uri="{FF2B5EF4-FFF2-40B4-BE49-F238E27FC236}">
                  <a16:creationId xmlns:a16="http://schemas.microsoft.com/office/drawing/2014/main" id="{855B0265-7369-46F3-90CB-CB9CD195F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6862" y="1365568"/>
              <a:ext cx="1645920" cy="2468880"/>
            </a:xfrm>
            <a:prstGeom prst="rect">
              <a:avLst/>
            </a:prstGeom>
          </p:spPr>
        </p:pic>
        <p:sp>
          <p:nvSpPr>
            <p:cNvPr id="40" name="TextBox 39">
              <a:extLst>
                <a:ext uri="{FF2B5EF4-FFF2-40B4-BE49-F238E27FC236}">
                  <a16:creationId xmlns:a16="http://schemas.microsoft.com/office/drawing/2014/main" id="{74315874-6D50-42D5-ABA1-9B939A778C80}"/>
                </a:ext>
              </a:extLst>
            </p:cNvPr>
            <p:cNvSpPr txBox="1"/>
            <p:nvPr/>
          </p:nvSpPr>
          <p:spPr>
            <a:xfrm>
              <a:off x="4376219" y="3816251"/>
              <a:ext cx="1645921" cy="276999"/>
            </a:xfrm>
            <a:prstGeom prst="rect">
              <a:avLst/>
            </a:prstGeom>
            <a:noFill/>
          </p:spPr>
          <p:txBody>
            <a:bodyPr wrap="square" rtlCol="0">
              <a:spAutoFit/>
            </a:bodyPr>
            <a:lstStyle/>
            <a:p>
              <a:pPr algn="ctr"/>
              <a:r>
                <a:rPr lang="en-US" sz="1200" b="1" dirty="0">
                  <a:solidFill>
                    <a:srgbClr val="006559"/>
                  </a:solidFill>
                </a:rPr>
                <a:t>Mr. Issa Al </a:t>
              </a:r>
              <a:r>
                <a:rPr lang="en-US" sz="1200" b="1" dirty="0" err="1">
                  <a:solidFill>
                    <a:srgbClr val="006559"/>
                  </a:solidFill>
                </a:rPr>
                <a:t>Khanji</a:t>
              </a:r>
              <a:endParaRPr lang="en-GB" sz="1200" b="1" dirty="0">
                <a:solidFill>
                  <a:srgbClr val="006559"/>
                </a:solidFill>
              </a:endParaRPr>
            </a:p>
          </p:txBody>
        </p:sp>
      </p:grpSp>
      <p:sp>
        <p:nvSpPr>
          <p:cNvPr id="41" name="TextBox 40">
            <a:extLst>
              <a:ext uri="{FF2B5EF4-FFF2-40B4-BE49-F238E27FC236}">
                <a16:creationId xmlns:a16="http://schemas.microsoft.com/office/drawing/2014/main" id="{06956148-3C80-4E3F-993C-61F321393ED2}"/>
              </a:ext>
            </a:extLst>
          </p:cNvPr>
          <p:cNvSpPr txBox="1"/>
          <p:nvPr/>
        </p:nvSpPr>
        <p:spPr>
          <a:xfrm>
            <a:off x="7321173" y="1205510"/>
            <a:ext cx="4271509" cy="276999"/>
          </a:xfrm>
          <a:prstGeom prst="rect">
            <a:avLst/>
          </a:prstGeom>
          <a:noFill/>
        </p:spPr>
        <p:txBody>
          <a:bodyPr wrap="square" rtlCol="0">
            <a:spAutoFit/>
          </a:bodyPr>
          <a:lstStyle/>
          <a:p>
            <a:r>
              <a:rPr lang="en-US" sz="1200" b="1" dirty="0"/>
              <a:t>Multi-Media Gurus</a:t>
            </a:r>
          </a:p>
        </p:txBody>
      </p:sp>
      <p:grpSp>
        <p:nvGrpSpPr>
          <p:cNvPr id="7" name="Group 6">
            <a:extLst>
              <a:ext uri="{FF2B5EF4-FFF2-40B4-BE49-F238E27FC236}">
                <a16:creationId xmlns:a16="http://schemas.microsoft.com/office/drawing/2014/main" id="{365DF479-15D5-48C7-9BFB-678F840E95AB}"/>
              </a:ext>
            </a:extLst>
          </p:cNvPr>
          <p:cNvGrpSpPr/>
          <p:nvPr/>
        </p:nvGrpSpPr>
        <p:grpSpPr>
          <a:xfrm>
            <a:off x="815043" y="1628481"/>
            <a:ext cx="1645921" cy="2720218"/>
            <a:chOff x="815043" y="1628481"/>
            <a:chExt cx="1645921" cy="2720218"/>
          </a:xfrm>
        </p:grpSpPr>
        <p:sp>
          <p:nvSpPr>
            <p:cNvPr id="30" name="TextBox 29">
              <a:extLst>
                <a:ext uri="{FF2B5EF4-FFF2-40B4-BE49-F238E27FC236}">
                  <a16:creationId xmlns:a16="http://schemas.microsoft.com/office/drawing/2014/main" id="{5011D410-42DC-45BB-8CE8-7B2089B975FD}"/>
                </a:ext>
              </a:extLst>
            </p:cNvPr>
            <p:cNvSpPr txBox="1"/>
            <p:nvPr/>
          </p:nvSpPr>
          <p:spPr>
            <a:xfrm>
              <a:off x="815043" y="4071700"/>
              <a:ext cx="1645921" cy="276999"/>
            </a:xfrm>
            <a:prstGeom prst="rect">
              <a:avLst/>
            </a:prstGeom>
            <a:noFill/>
          </p:spPr>
          <p:txBody>
            <a:bodyPr wrap="square" rtlCol="0">
              <a:spAutoFit/>
            </a:bodyPr>
            <a:lstStyle/>
            <a:p>
              <a:pPr algn="ctr"/>
              <a:r>
                <a:rPr lang="en-US" sz="1200" b="1" dirty="0">
                  <a:solidFill>
                    <a:srgbClr val="006559"/>
                  </a:solidFill>
                </a:rPr>
                <a:t>Ms. Sara Hassoun</a:t>
              </a:r>
              <a:endParaRPr lang="en-GB" sz="1200" b="1" dirty="0">
                <a:solidFill>
                  <a:srgbClr val="006559"/>
                </a:solidFill>
              </a:endParaRPr>
            </a:p>
          </p:txBody>
        </p:sp>
        <p:pic>
          <p:nvPicPr>
            <p:cNvPr id="4" name="Picture 3">
              <a:extLst>
                <a:ext uri="{FF2B5EF4-FFF2-40B4-BE49-F238E27FC236}">
                  <a16:creationId xmlns:a16="http://schemas.microsoft.com/office/drawing/2014/main" id="{623E6EBD-C52F-43D2-BF05-D5ED69284FDC}"/>
                </a:ext>
              </a:extLst>
            </p:cNvPr>
            <p:cNvPicPr>
              <a:picLocks noChangeAspect="1"/>
            </p:cNvPicPr>
            <p:nvPr/>
          </p:nvPicPr>
          <p:blipFill>
            <a:blip r:embed="rId6"/>
            <a:stretch>
              <a:fillRect/>
            </a:stretch>
          </p:blipFill>
          <p:spPr>
            <a:xfrm>
              <a:off x="825427" y="1628481"/>
              <a:ext cx="1625155" cy="2437732"/>
            </a:xfrm>
            <a:prstGeom prst="rect">
              <a:avLst/>
            </a:prstGeom>
          </p:spPr>
        </p:pic>
      </p:grpSp>
      <p:grpSp>
        <p:nvGrpSpPr>
          <p:cNvPr id="8" name="Group 7">
            <a:extLst>
              <a:ext uri="{FF2B5EF4-FFF2-40B4-BE49-F238E27FC236}">
                <a16:creationId xmlns:a16="http://schemas.microsoft.com/office/drawing/2014/main" id="{27F57FC1-7D11-4D2A-9A8A-520AE2807D6B}"/>
              </a:ext>
            </a:extLst>
          </p:cNvPr>
          <p:cNvGrpSpPr/>
          <p:nvPr/>
        </p:nvGrpSpPr>
        <p:grpSpPr>
          <a:xfrm>
            <a:off x="4901649" y="1631113"/>
            <a:ext cx="1651481" cy="2712099"/>
            <a:chOff x="4901649" y="1631113"/>
            <a:chExt cx="1651481" cy="2712099"/>
          </a:xfrm>
        </p:grpSpPr>
        <p:sp>
          <p:nvSpPr>
            <p:cNvPr id="32" name="TextBox 31">
              <a:extLst>
                <a:ext uri="{FF2B5EF4-FFF2-40B4-BE49-F238E27FC236}">
                  <a16:creationId xmlns:a16="http://schemas.microsoft.com/office/drawing/2014/main" id="{56572E0C-E36A-480F-BBF8-DD64AAA6556A}"/>
                </a:ext>
              </a:extLst>
            </p:cNvPr>
            <p:cNvSpPr txBox="1"/>
            <p:nvPr/>
          </p:nvSpPr>
          <p:spPr>
            <a:xfrm>
              <a:off x="4907209" y="4066213"/>
              <a:ext cx="1645921" cy="276999"/>
            </a:xfrm>
            <a:prstGeom prst="rect">
              <a:avLst/>
            </a:prstGeom>
            <a:noFill/>
          </p:spPr>
          <p:txBody>
            <a:bodyPr wrap="square" rtlCol="0">
              <a:spAutoFit/>
            </a:bodyPr>
            <a:lstStyle/>
            <a:p>
              <a:pPr algn="ctr"/>
              <a:r>
                <a:rPr lang="en-US" sz="1200" b="1" dirty="0">
                  <a:solidFill>
                    <a:srgbClr val="006559"/>
                  </a:solidFill>
                </a:rPr>
                <a:t>Mr. Bilal Hanbali</a:t>
              </a:r>
              <a:endParaRPr lang="en-GB" sz="1200" b="1" dirty="0">
                <a:solidFill>
                  <a:srgbClr val="006559"/>
                </a:solidFill>
              </a:endParaRPr>
            </a:p>
          </p:txBody>
        </p:sp>
        <p:pic>
          <p:nvPicPr>
            <p:cNvPr id="6" name="Picture 5">
              <a:extLst>
                <a:ext uri="{FF2B5EF4-FFF2-40B4-BE49-F238E27FC236}">
                  <a16:creationId xmlns:a16="http://schemas.microsoft.com/office/drawing/2014/main" id="{07E52FCA-9BCA-4A56-A911-B9EB7627C946}"/>
                </a:ext>
              </a:extLst>
            </p:cNvPr>
            <p:cNvPicPr>
              <a:picLocks noChangeAspect="1"/>
            </p:cNvPicPr>
            <p:nvPr/>
          </p:nvPicPr>
          <p:blipFill>
            <a:blip r:embed="rId7"/>
            <a:stretch>
              <a:fillRect/>
            </a:stretch>
          </p:blipFill>
          <p:spPr>
            <a:xfrm>
              <a:off x="4901649" y="1631113"/>
              <a:ext cx="1645919" cy="2468879"/>
            </a:xfrm>
            <a:prstGeom prst="rect">
              <a:avLst/>
            </a:prstGeom>
          </p:spPr>
        </p:pic>
      </p:grpSp>
    </p:spTree>
    <p:extLst>
      <p:ext uri="{BB962C8B-B14F-4D97-AF65-F5344CB8AC3E}">
        <p14:creationId xmlns:p14="http://schemas.microsoft.com/office/powerpoint/2010/main" val="32174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015C-2627-4315-9B51-F1905A3A6F3A}"/>
              </a:ext>
            </a:extLst>
          </p:cNvPr>
          <p:cNvSpPr>
            <a:spLocks noGrp="1"/>
          </p:cNvSpPr>
          <p:nvPr>
            <p:ph type="ctrTitle"/>
          </p:nvPr>
        </p:nvSpPr>
        <p:spPr/>
        <p:txBody>
          <a:bodyPr/>
          <a:lstStyle/>
          <a:p>
            <a:r>
              <a:rPr lang="en-US" dirty="0"/>
              <a:t>EDMS Form Requests!!</a:t>
            </a:r>
            <a:endParaRPr lang="en-GB" dirty="0"/>
          </a:p>
        </p:txBody>
      </p:sp>
      <p:sp>
        <p:nvSpPr>
          <p:cNvPr id="5" name="TextBox 4">
            <a:extLst>
              <a:ext uri="{FF2B5EF4-FFF2-40B4-BE49-F238E27FC236}">
                <a16:creationId xmlns:a16="http://schemas.microsoft.com/office/drawing/2014/main" id="{68B8FBDA-8C2C-48FE-B529-E528450F8BD5}"/>
              </a:ext>
            </a:extLst>
          </p:cNvPr>
          <p:cNvSpPr txBox="1"/>
          <p:nvPr/>
        </p:nvSpPr>
        <p:spPr>
          <a:xfrm>
            <a:off x="419100" y="2679192"/>
            <a:ext cx="11488271" cy="923330"/>
          </a:xfrm>
          <a:prstGeom prst="rect">
            <a:avLst/>
          </a:prstGeom>
          <a:noFill/>
        </p:spPr>
        <p:txBody>
          <a:bodyPr wrap="square">
            <a:spAutoFit/>
          </a:bodyPr>
          <a:lstStyle/>
          <a:p>
            <a:r>
              <a:rPr lang="en-GB" sz="5400" dirty="0">
                <a:hlinkClick r:id="rId3"/>
              </a:rPr>
              <a:t>https://edms.lau.edu.lb/Forms/Uyq8t</a:t>
            </a:r>
            <a:r>
              <a:rPr lang="en-GB" sz="5400" dirty="0"/>
              <a:t> </a:t>
            </a:r>
          </a:p>
        </p:txBody>
      </p:sp>
    </p:spTree>
    <p:extLst>
      <p:ext uri="{BB962C8B-B14F-4D97-AF65-F5344CB8AC3E}">
        <p14:creationId xmlns:p14="http://schemas.microsoft.com/office/powerpoint/2010/main" val="77658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Wooclap - Make learning awesome">
                <a:extLst>
                  <a:ext uri="{FF2B5EF4-FFF2-40B4-BE49-F238E27FC236}">
                    <a16:creationId xmlns:a16="http://schemas.microsoft.com/office/drawing/2014/main" id="{B4C60E36-0FA1-4817-91A9-9E09A621C340}"/>
                  </a:ext>
                </a:extLst>
              </p:cNvPr>
              <p:cNvGraphicFramePr>
                <a:graphicFrameLocks noGrp="1"/>
              </p:cNvGraphicFramePr>
              <p:nvPr>
                <p:extLst>
                  <p:ext uri="{D42A27DB-BD31-4B8C-83A1-F6EECF244321}">
                    <p14:modId xmlns:p14="http://schemas.microsoft.com/office/powerpoint/2010/main" val="402628860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Wooclap - Make learning awesome">
                <a:extLst>
                  <a:ext uri="{FF2B5EF4-FFF2-40B4-BE49-F238E27FC236}">
                    <a16:creationId xmlns:a16="http://schemas.microsoft.com/office/drawing/2014/main" id="{B4C60E36-0FA1-4817-91A9-9E09A621C340}"/>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83565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D12F-3AE9-3D2D-7C58-C911A648D328}"/>
              </a:ext>
            </a:extLst>
          </p:cNvPr>
          <p:cNvSpPr>
            <a:spLocks noGrp="1"/>
          </p:cNvSpPr>
          <p:nvPr>
            <p:ph type="ctrTitle"/>
          </p:nvPr>
        </p:nvSpPr>
        <p:spPr/>
        <p:txBody>
          <a:bodyPr/>
          <a:lstStyle/>
          <a:p>
            <a:r>
              <a:rPr lang="en-US" dirty="0"/>
              <a:t>Purpose</a:t>
            </a:r>
          </a:p>
        </p:txBody>
      </p:sp>
      <p:graphicFrame>
        <p:nvGraphicFramePr>
          <p:cNvPr id="5" name="Content Placeholder 2">
            <a:extLst>
              <a:ext uri="{FF2B5EF4-FFF2-40B4-BE49-F238E27FC236}">
                <a16:creationId xmlns:a16="http://schemas.microsoft.com/office/drawing/2014/main" id="{7BE9B636-3669-B4AE-BA0C-78A07542151A}"/>
              </a:ext>
            </a:extLst>
          </p:cNvPr>
          <p:cNvGraphicFramePr>
            <a:graphicFrameLocks noGrp="1"/>
          </p:cNvGraphicFramePr>
          <p:nvPr>
            <p:ph idx="10"/>
            <p:extLst>
              <p:ext uri="{D42A27DB-BD31-4B8C-83A1-F6EECF244321}">
                <p14:modId xmlns:p14="http://schemas.microsoft.com/office/powerpoint/2010/main" val="630088651"/>
              </p:ext>
            </p:extLst>
          </p:nvPr>
        </p:nvGraphicFramePr>
        <p:xfrm>
          <a:off x="419100" y="1284349"/>
          <a:ext cx="11488271" cy="4552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08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20C3-A264-3F8B-4D3E-80E8253EA0DD}"/>
              </a:ext>
            </a:extLst>
          </p:cNvPr>
          <p:cNvSpPr>
            <a:spLocks noGrp="1"/>
          </p:cNvSpPr>
          <p:nvPr>
            <p:ph type="ctrTitle"/>
          </p:nvPr>
        </p:nvSpPr>
        <p:spPr/>
        <p:txBody>
          <a:bodyPr/>
          <a:lstStyle/>
          <a:p>
            <a:r>
              <a:rPr lang="en-US" dirty="0"/>
              <a:t>Key Elements of a Syllabus</a:t>
            </a:r>
          </a:p>
        </p:txBody>
      </p:sp>
      <p:sp>
        <p:nvSpPr>
          <p:cNvPr id="3" name="Content Placeholder 2">
            <a:extLst>
              <a:ext uri="{FF2B5EF4-FFF2-40B4-BE49-F238E27FC236}">
                <a16:creationId xmlns:a16="http://schemas.microsoft.com/office/drawing/2014/main" id="{868B0617-38B9-89A9-6B97-2BE12C05612F}"/>
              </a:ext>
            </a:extLst>
          </p:cNvPr>
          <p:cNvSpPr>
            <a:spLocks noGrp="1"/>
          </p:cNvSpPr>
          <p:nvPr>
            <p:ph idx="10"/>
          </p:nvPr>
        </p:nvSpPr>
        <p:spPr/>
        <p:txBody>
          <a:bodyPr/>
          <a:lstStyle/>
          <a:p>
            <a:r>
              <a:rPr lang="en-US" dirty="0"/>
              <a:t>Class Info – Date/Time, Instructor Contact, Office Hours</a:t>
            </a:r>
          </a:p>
          <a:p>
            <a:r>
              <a:rPr lang="en-US" dirty="0"/>
              <a:t>Learning Outcomes</a:t>
            </a:r>
          </a:p>
          <a:p>
            <a:r>
              <a:rPr lang="en-US" dirty="0"/>
              <a:t>Course Content – Required Reading, Schedule, </a:t>
            </a:r>
            <a:r>
              <a:rPr lang="en-US" dirty="0" err="1"/>
              <a:t>etc</a:t>
            </a:r>
            <a:endParaRPr lang="en-US" dirty="0"/>
          </a:p>
          <a:p>
            <a:r>
              <a:rPr lang="en-US" dirty="0"/>
              <a:t>Policies</a:t>
            </a:r>
          </a:p>
          <a:p>
            <a:pPr lvl="1"/>
            <a:r>
              <a:rPr lang="en-US" dirty="0"/>
              <a:t>Grading (note: cannot include a grade for attendance)</a:t>
            </a:r>
          </a:p>
          <a:p>
            <a:pPr lvl="1"/>
            <a:r>
              <a:rPr lang="en-US" dirty="0"/>
              <a:t>Attendance</a:t>
            </a:r>
          </a:p>
          <a:p>
            <a:pPr lvl="1"/>
            <a:r>
              <a:rPr lang="en-US" dirty="0"/>
              <a:t>AI</a:t>
            </a:r>
          </a:p>
          <a:p>
            <a:pPr lvl="1"/>
            <a:r>
              <a:rPr lang="en-US" dirty="0"/>
              <a:t>Conduct &amp; Ethics</a:t>
            </a:r>
          </a:p>
          <a:p>
            <a:pPr lvl="1"/>
            <a:endParaRPr lang="en-US" dirty="0"/>
          </a:p>
        </p:txBody>
      </p:sp>
    </p:spTree>
    <p:extLst>
      <p:ext uri="{BB962C8B-B14F-4D97-AF65-F5344CB8AC3E}">
        <p14:creationId xmlns:p14="http://schemas.microsoft.com/office/powerpoint/2010/main" val="178593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AC02-C6BE-A5AD-5AE9-E9AF2A459141}"/>
              </a:ext>
            </a:extLst>
          </p:cNvPr>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650468520"/>
      </p:ext>
    </p:extLst>
  </p:cSld>
  <p:clrMapOvr>
    <a:masterClrMapping/>
  </p:clrMapOvr>
</p:sld>
</file>

<file path=ppt/theme/theme1.xml><?xml version="1.0" encoding="utf-8"?>
<a:theme xmlns:a="http://schemas.openxmlformats.org/drawingml/2006/main" name="LA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3E543A38-7715-48B5-A75A-578B7B780B3D}">
  <we:reference id="wa104381682" version="1.0.0.10" store="en-US" storeType="OMEX"/>
  <we:alternateReferences>
    <we:reference id="wa104381682" version="1.0.0.10" store="wa104381682" storeType="OMEX"/>
  </we:alternateReferences>
  <we:properties>
    <we:property name="selectedSlug" value="&quot;MUDXTU&quot;"/>
    <we:property name="selectedQuestionId" value="&quot;6965f5fbedb1b221b374510f&quot;"/>
    <we:property name="MUDXTU:6965f5fbedb1b221b374510f:SlideId" value="292"/>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5D2DF0F2E26D4F87B0ECF9F949CDEF" ma:contentTypeVersion="14" ma:contentTypeDescription="Create a new document." ma:contentTypeScope="" ma:versionID="741367a1403842f5de1bf9a19dc02b7b">
  <xsd:schema xmlns:xsd="http://www.w3.org/2001/XMLSchema" xmlns:xs="http://www.w3.org/2001/XMLSchema" xmlns:p="http://schemas.microsoft.com/office/2006/metadata/properties" xmlns:ns3="10fa71ff-2142-47e1-8895-b0292df8107e" xmlns:ns4="d4b90c9d-f75a-4eca-b1d4-0e0c2f949486" targetNamespace="http://schemas.microsoft.com/office/2006/metadata/properties" ma:root="true" ma:fieldsID="169e63ecae1a55a7d3c1c1bbda390a68" ns3:_="" ns4:_="">
    <xsd:import namespace="10fa71ff-2142-47e1-8895-b0292df8107e"/>
    <xsd:import namespace="d4b90c9d-f75a-4eca-b1d4-0e0c2f94948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a71ff-2142-47e1-8895-b0292df810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b90c9d-f75a-4eca-b1d4-0e0c2f9494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D03C6E-417D-4A16-8574-B9F939E319F9}">
  <ds:schemaRefs>
    <ds:schemaRef ds:uri="http://schemas.microsoft.com/sharepoint/v3/contenttype/forms"/>
  </ds:schemaRefs>
</ds:datastoreItem>
</file>

<file path=customXml/itemProps2.xml><?xml version="1.0" encoding="utf-8"?>
<ds:datastoreItem xmlns:ds="http://schemas.openxmlformats.org/officeDocument/2006/customXml" ds:itemID="{73A33066-6BF3-40EE-97C1-FEEEC759FE0C}">
  <ds:schemaRefs>
    <ds:schemaRef ds:uri="d4b90c9d-f75a-4eca-b1d4-0e0c2f949486"/>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10fa71ff-2142-47e1-8895-b0292df8107e"/>
    <ds:schemaRef ds:uri="http://purl.org/dc/dcmitype/"/>
    <ds:schemaRef ds:uri="http://purl.org/dc/terms/"/>
  </ds:schemaRefs>
</ds:datastoreItem>
</file>

<file path=customXml/itemProps3.xml><?xml version="1.0" encoding="utf-8"?>
<ds:datastoreItem xmlns:ds="http://schemas.openxmlformats.org/officeDocument/2006/customXml" ds:itemID="{7BB08B65-2CA1-44D4-B18F-A5589126A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a71ff-2142-47e1-8895-b0292df8107e"/>
    <ds:schemaRef ds:uri="d4b90c9d-f75a-4eca-b1d4-0e0c2f949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30531</TotalTime>
  <Words>1353</Words>
  <Application>Microsoft Office PowerPoint</Application>
  <PresentationFormat>Widescreen</PresentationFormat>
  <Paragraphs>176</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LAU</vt:lpstr>
      <vt:lpstr>Teaching Policies and Culture Orientation Center for Innovative Learning</vt:lpstr>
      <vt:lpstr>Where is the Center for Innovative Learning?</vt:lpstr>
      <vt:lpstr>The Smiling Faces of the CIL</vt:lpstr>
      <vt:lpstr>The Smiling Faces of the CIL</vt:lpstr>
      <vt:lpstr>EDMS Form Requests!!</vt:lpstr>
      <vt:lpstr>PowerPoint Presentation</vt:lpstr>
      <vt:lpstr>Purpose</vt:lpstr>
      <vt:lpstr>Key Elements of a Syllabus</vt:lpstr>
      <vt:lpstr>Learning Outcomes</vt:lpstr>
      <vt:lpstr>PowerPoint Presentation</vt:lpstr>
      <vt:lpstr>Learning Outcomes</vt:lpstr>
      <vt:lpstr>Course Content</vt:lpstr>
      <vt:lpstr>CIL</vt:lpstr>
      <vt:lpstr>LAU Libraries</vt:lpstr>
      <vt:lpstr>Grading</vt:lpstr>
      <vt:lpstr>Policies</vt:lpstr>
      <vt:lpstr>Conduct and Ethics</vt:lpstr>
      <vt:lpstr>AI, https://cil.lau.edu.lb/ai-in-education/ </vt:lpstr>
      <vt:lpstr>PowerPoint Presentation</vt:lpstr>
      <vt:lpstr>Attendance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Izzat Kreidieh</dc:creator>
  <cp:lastModifiedBy>Jordan Ludders Srour</cp:lastModifiedBy>
  <cp:revision>227</cp:revision>
  <cp:lastPrinted>2024-08-26T10:11:49Z</cp:lastPrinted>
  <dcterms:created xsi:type="dcterms:W3CDTF">2018-11-01T11:03:41Z</dcterms:created>
  <dcterms:modified xsi:type="dcterms:W3CDTF">2026-01-13T07:40:26Z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0x010100915D2DF0F2E26D4F87B0ECF9F949CDEF</vt:lpwstr>
  </property>
</Properties>
</file>